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0"/>
  </p:notesMasterIdLst>
  <p:handoutMasterIdLst>
    <p:handoutMasterId r:id="rId21"/>
  </p:handoutMasterIdLst>
  <p:sldIdLst>
    <p:sldId id="483" r:id="rId5"/>
    <p:sldId id="487" r:id="rId6"/>
    <p:sldId id="491" r:id="rId7"/>
    <p:sldId id="495" r:id="rId8"/>
    <p:sldId id="496" r:id="rId9"/>
    <p:sldId id="497" r:id="rId10"/>
    <p:sldId id="498" r:id="rId11"/>
    <p:sldId id="499" r:id="rId12"/>
    <p:sldId id="500" r:id="rId13"/>
    <p:sldId id="505" r:id="rId14"/>
    <p:sldId id="501" r:id="rId15"/>
    <p:sldId id="502" r:id="rId16"/>
    <p:sldId id="503" r:id="rId17"/>
    <p:sldId id="504" r:id="rId18"/>
    <p:sldId id="506" r:id="rId19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84700"/>
    <a:srgbClr val="C44B00"/>
    <a:srgbClr val="CA4F00"/>
    <a:srgbClr val="C84F00"/>
    <a:srgbClr val="C44F00"/>
    <a:srgbClr val="B84A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3" d="100"/>
          <a:sy n="63" d="100"/>
        </p:scale>
        <p:origin x="1324" y="32"/>
      </p:cViewPr>
      <p:guideLst>
        <p:guide orient="horz" pos="528"/>
        <p:guide pos="144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06/relationships/vbaProject" Target="vbaProject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Douglas" userId="dcf2a658-b667-4263-a752-bb4d1c9aad5f" providerId="ADAL" clId="{E764D0D4-7347-43BC-A7C6-97099F1CAC95}"/>
    <pc:docChg chg="undo custSel addSld modSld">
      <pc:chgData name="Smith, Douglas" userId="dcf2a658-b667-4263-a752-bb4d1c9aad5f" providerId="ADAL" clId="{E764D0D4-7347-43BC-A7C6-97099F1CAC95}" dt="2020-10-07T15:36:28.438" v="981" actId="14100"/>
      <pc:docMkLst>
        <pc:docMk/>
      </pc:docMkLst>
      <pc:sldChg chg="modSp">
        <pc:chgData name="Smith, Douglas" userId="dcf2a658-b667-4263-a752-bb4d1c9aad5f" providerId="ADAL" clId="{E764D0D4-7347-43BC-A7C6-97099F1CAC95}" dt="2020-10-06T17:28:09.771" v="52" actId="20577"/>
        <pc:sldMkLst>
          <pc:docMk/>
          <pc:sldMk cId="0" sldId="491"/>
        </pc:sldMkLst>
        <pc:spChg chg="mod">
          <ac:chgData name="Smith, Douglas" userId="dcf2a658-b667-4263-a752-bb4d1c9aad5f" providerId="ADAL" clId="{E764D0D4-7347-43BC-A7C6-97099F1CAC95}" dt="2020-10-06T17:27:32.312" v="16" actId="20577"/>
          <ac:spMkLst>
            <pc:docMk/>
            <pc:sldMk cId="0" sldId="491"/>
            <ac:spMk id="8194" creationId="{ABA7CC73-D005-450D-A78B-73BB14D6405D}"/>
          </ac:spMkLst>
        </pc:spChg>
        <pc:spChg chg="mod">
          <ac:chgData name="Smith, Douglas" userId="dcf2a658-b667-4263-a752-bb4d1c9aad5f" providerId="ADAL" clId="{E764D0D4-7347-43BC-A7C6-97099F1CAC95}" dt="2020-10-06T17:28:09.771" v="52" actId="20577"/>
          <ac:spMkLst>
            <pc:docMk/>
            <pc:sldMk cId="0" sldId="491"/>
            <ac:spMk id="8195" creationId="{7D327D57-990E-4F18-8FCA-34A5BB718290}"/>
          </ac:spMkLst>
        </pc:spChg>
      </pc:sldChg>
      <pc:sldChg chg="modSp">
        <pc:chgData name="Smith, Douglas" userId="dcf2a658-b667-4263-a752-bb4d1c9aad5f" providerId="ADAL" clId="{E764D0D4-7347-43BC-A7C6-97099F1CAC95}" dt="2020-10-06T17:28:35.886" v="55" actId="20577"/>
        <pc:sldMkLst>
          <pc:docMk/>
          <pc:sldMk cId="0" sldId="495"/>
        </pc:sldMkLst>
        <pc:spChg chg="mod">
          <ac:chgData name="Smith, Douglas" userId="dcf2a658-b667-4263-a752-bb4d1c9aad5f" providerId="ADAL" clId="{E764D0D4-7347-43BC-A7C6-97099F1CAC95}" dt="2020-10-06T17:28:35.886" v="55" actId="20577"/>
          <ac:spMkLst>
            <pc:docMk/>
            <pc:sldMk cId="0" sldId="495"/>
            <ac:spMk id="10243" creationId="{019CA56D-47A5-4A48-ABFA-446B27122041}"/>
          </ac:spMkLst>
        </pc:spChg>
      </pc:sldChg>
      <pc:sldChg chg="addSp modSp modAnim">
        <pc:chgData name="Smith, Douglas" userId="dcf2a658-b667-4263-a752-bb4d1c9aad5f" providerId="ADAL" clId="{E764D0D4-7347-43BC-A7C6-97099F1CAC95}" dt="2020-10-06T17:32:17.935" v="82"/>
        <pc:sldMkLst>
          <pc:docMk/>
          <pc:sldMk cId="0" sldId="497"/>
        </pc:sldMkLst>
        <pc:spChg chg="add mod">
          <ac:chgData name="Smith, Douglas" userId="dcf2a658-b667-4263-a752-bb4d1c9aad5f" providerId="ADAL" clId="{E764D0D4-7347-43BC-A7C6-97099F1CAC95}" dt="2020-10-06T17:32:06.924" v="81" actId="164"/>
          <ac:spMkLst>
            <pc:docMk/>
            <pc:sldMk cId="0" sldId="497"/>
            <ac:spMk id="6" creationId="{169406CE-97D3-422D-A3D7-974717B15382}"/>
          </ac:spMkLst>
        </pc:spChg>
        <pc:grpChg chg="add mod">
          <ac:chgData name="Smith, Douglas" userId="dcf2a658-b667-4263-a752-bb4d1c9aad5f" providerId="ADAL" clId="{E764D0D4-7347-43BC-A7C6-97099F1CAC95}" dt="2020-10-06T17:32:06.924" v="81" actId="164"/>
          <ac:grpSpMkLst>
            <pc:docMk/>
            <pc:sldMk cId="0" sldId="497"/>
            <ac:grpSpMk id="7" creationId="{8AD2E4A0-1BFC-44EB-8704-A024A5607327}"/>
          </ac:grpSpMkLst>
        </pc:grpChg>
        <pc:picChg chg="mod">
          <ac:chgData name="Smith, Douglas" userId="dcf2a658-b667-4263-a752-bb4d1c9aad5f" providerId="ADAL" clId="{E764D0D4-7347-43BC-A7C6-97099F1CAC95}" dt="2020-10-06T17:30:09.917" v="57" actId="1076"/>
          <ac:picMkLst>
            <pc:docMk/>
            <pc:sldMk cId="0" sldId="497"/>
            <ac:picMk id="14339" creationId="{8774F44A-FCA3-4FFD-B9AF-9D1EBA39EF6A}"/>
          </ac:picMkLst>
        </pc:picChg>
        <pc:cxnChg chg="add mod">
          <ac:chgData name="Smith, Douglas" userId="dcf2a658-b667-4263-a752-bb4d1c9aad5f" providerId="ADAL" clId="{E764D0D4-7347-43BC-A7C6-97099F1CAC95}" dt="2020-10-06T17:32:06.924" v="81" actId="164"/>
          <ac:cxnSpMkLst>
            <pc:docMk/>
            <pc:sldMk cId="0" sldId="497"/>
            <ac:cxnSpMk id="3" creationId="{A894B374-40EE-426A-8645-C8D70D75C135}"/>
          </ac:cxnSpMkLst>
        </pc:cxnChg>
      </pc:sldChg>
      <pc:sldChg chg="modSp">
        <pc:chgData name="Smith, Douglas" userId="dcf2a658-b667-4263-a752-bb4d1c9aad5f" providerId="ADAL" clId="{E764D0D4-7347-43BC-A7C6-97099F1CAC95}" dt="2020-10-06T17:32:53.737" v="83" actId="1076"/>
        <pc:sldMkLst>
          <pc:docMk/>
          <pc:sldMk cId="0" sldId="498"/>
        </pc:sldMkLst>
        <pc:picChg chg="mod">
          <ac:chgData name="Smith, Douglas" userId="dcf2a658-b667-4263-a752-bb4d1c9aad5f" providerId="ADAL" clId="{E764D0D4-7347-43BC-A7C6-97099F1CAC95}" dt="2020-10-06T17:32:53.737" v="83" actId="1076"/>
          <ac:picMkLst>
            <pc:docMk/>
            <pc:sldMk cId="0" sldId="498"/>
            <ac:picMk id="16387" creationId="{891020ED-5D32-45DA-9B00-D7EF0210C983}"/>
          </ac:picMkLst>
        </pc:picChg>
      </pc:sldChg>
      <pc:sldChg chg="addSp delSp modSp modAnim">
        <pc:chgData name="Smith, Douglas" userId="dcf2a658-b667-4263-a752-bb4d1c9aad5f" providerId="ADAL" clId="{E764D0D4-7347-43BC-A7C6-97099F1CAC95}" dt="2020-10-06T17:43:19.536" v="203"/>
        <pc:sldMkLst>
          <pc:docMk/>
          <pc:sldMk cId="0" sldId="499"/>
        </pc:sldMkLst>
        <pc:spChg chg="add mod">
          <ac:chgData name="Smith, Douglas" userId="dcf2a658-b667-4263-a752-bb4d1c9aad5f" providerId="ADAL" clId="{E764D0D4-7347-43BC-A7C6-97099F1CAC95}" dt="2020-10-06T17:38:43.435" v="136" actId="14100"/>
          <ac:spMkLst>
            <pc:docMk/>
            <pc:sldMk cId="0" sldId="499"/>
            <ac:spMk id="2" creationId="{74C539E9-BA67-4868-BF8F-E3954DE4BC0B}"/>
          </ac:spMkLst>
        </pc:spChg>
        <pc:spChg chg="add mod">
          <ac:chgData name="Smith, Douglas" userId="dcf2a658-b667-4263-a752-bb4d1c9aad5f" providerId="ADAL" clId="{E764D0D4-7347-43BC-A7C6-97099F1CAC95}" dt="2020-10-06T17:40:58.126" v="168" actId="1076"/>
          <ac:spMkLst>
            <pc:docMk/>
            <pc:sldMk cId="0" sldId="499"/>
            <ac:spMk id="3" creationId="{BB02C2DC-7083-4815-A4CC-A0E658217106}"/>
          </ac:spMkLst>
        </pc:spChg>
        <pc:spChg chg="add mod">
          <ac:chgData name="Smith, Douglas" userId="dcf2a658-b667-4263-a752-bb4d1c9aad5f" providerId="ADAL" clId="{E764D0D4-7347-43BC-A7C6-97099F1CAC95}" dt="2020-10-06T17:41:02.777" v="169" actId="1076"/>
          <ac:spMkLst>
            <pc:docMk/>
            <pc:sldMk cId="0" sldId="499"/>
            <ac:spMk id="9" creationId="{40CFD9A4-ACE0-4563-BACA-A0D690DB8662}"/>
          </ac:spMkLst>
        </pc:spChg>
        <pc:spChg chg="add mod">
          <ac:chgData name="Smith, Douglas" userId="dcf2a658-b667-4263-a752-bb4d1c9aad5f" providerId="ADAL" clId="{E764D0D4-7347-43BC-A7C6-97099F1CAC95}" dt="2020-10-06T17:41:47.626" v="179" actId="1076"/>
          <ac:spMkLst>
            <pc:docMk/>
            <pc:sldMk cId="0" sldId="499"/>
            <ac:spMk id="10" creationId="{C466D003-9683-4EFD-BD75-44F5C50EE22C}"/>
          </ac:spMkLst>
        </pc:spChg>
        <pc:spChg chg="add mod">
          <ac:chgData name="Smith, Douglas" userId="dcf2a658-b667-4263-a752-bb4d1c9aad5f" providerId="ADAL" clId="{E764D0D4-7347-43BC-A7C6-97099F1CAC95}" dt="2020-10-06T17:42:48.564" v="197" actId="207"/>
          <ac:spMkLst>
            <pc:docMk/>
            <pc:sldMk cId="0" sldId="499"/>
            <ac:spMk id="11" creationId="{29027363-167F-4184-B996-40DACB123C0C}"/>
          </ac:spMkLst>
        </pc:spChg>
        <pc:spChg chg="add mod">
          <ac:chgData name="Smith, Douglas" userId="dcf2a658-b667-4263-a752-bb4d1c9aad5f" providerId="ADAL" clId="{E764D0D4-7347-43BC-A7C6-97099F1CAC95}" dt="2020-10-06T17:42:38.416" v="195" actId="1076"/>
          <ac:spMkLst>
            <pc:docMk/>
            <pc:sldMk cId="0" sldId="499"/>
            <ac:spMk id="12" creationId="{DDEF91C9-4434-45E3-9A33-A53FE505E546}"/>
          </ac:spMkLst>
        </pc:spChg>
        <pc:spChg chg="del mod">
          <ac:chgData name="Smith, Douglas" userId="dcf2a658-b667-4263-a752-bb4d1c9aad5f" providerId="ADAL" clId="{E764D0D4-7347-43BC-A7C6-97099F1CAC95}" dt="2020-10-06T17:37:53.472" v="124" actId="478"/>
          <ac:spMkLst>
            <pc:docMk/>
            <pc:sldMk cId="0" sldId="499"/>
            <ac:spMk id="18435" creationId="{366A70F2-BAD4-4035-AFF0-33F51ED9B43E}"/>
          </ac:spMkLst>
        </pc:spChg>
        <pc:graphicFrameChg chg="del">
          <ac:chgData name="Smith, Douglas" userId="dcf2a658-b667-4263-a752-bb4d1c9aad5f" providerId="ADAL" clId="{E764D0D4-7347-43BC-A7C6-97099F1CAC95}" dt="2020-10-06T17:33:37.421" v="84" actId="478"/>
          <ac:graphicFrameMkLst>
            <pc:docMk/>
            <pc:sldMk cId="0" sldId="499"/>
            <ac:graphicFrameMk id="18436" creationId="{04C79AF8-B3EC-4F19-9C63-14F9FDD30168}"/>
          </ac:graphicFrameMkLst>
        </pc:graphicFrameChg>
        <pc:graphicFrameChg chg="mod">
          <ac:chgData name="Smith, Douglas" userId="dcf2a658-b667-4263-a752-bb4d1c9aad5f" providerId="ADAL" clId="{E764D0D4-7347-43BC-A7C6-97099F1CAC95}" dt="2020-10-06T17:38:57.338" v="139" actId="1076"/>
          <ac:graphicFrameMkLst>
            <pc:docMk/>
            <pc:sldMk cId="0" sldId="499"/>
            <ac:graphicFrameMk id="18437" creationId="{269222D1-83FA-446F-B855-E1EC6C7CC11A}"/>
          </ac:graphicFrameMkLst>
        </pc:graphicFrameChg>
      </pc:sldChg>
      <pc:sldChg chg="addSp delSp modSp modAnim">
        <pc:chgData name="Smith, Douglas" userId="dcf2a658-b667-4263-a752-bb4d1c9aad5f" providerId="ADAL" clId="{E764D0D4-7347-43BC-A7C6-97099F1CAC95}" dt="2020-10-06T17:47:28.171" v="246"/>
        <pc:sldMkLst>
          <pc:docMk/>
          <pc:sldMk cId="0" sldId="500"/>
        </pc:sldMkLst>
        <pc:spChg chg="add mod">
          <ac:chgData name="Smith, Douglas" userId="dcf2a658-b667-4263-a752-bb4d1c9aad5f" providerId="ADAL" clId="{E764D0D4-7347-43BC-A7C6-97099F1CAC95}" dt="2020-10-06T17:46:36.240" v="232" actId="1076"/>
          <ac:spMkLst>
            <pc:docMk/>
            <pc:sldMk cId="0" sldId="500"/>
            <ac:spMk id="2" creationId="{EA77791A-BF88-4ECE-9907-723BA5412C67}"/>
          </ac:spMkLst>
        </pc:spChg>
        <pc:spChg chg="add">
          <ac:chgData name="Smith, Douglas" userId="dcf2a658-b667-4263-a752-bb4d1c9aad5f" providerId="ADAL" clId="{E764D0D4-7347-43BC-A7C6-97099F1CAC95}" dt="2020-10-06T17:44:41.684" v="208"/>
          <ac:spMkLst>
            <pc:docMk/>
            <pc:sldMk cId="0" sldId="500"/>
            <ac:spMk id="7" creationId="{B7532C57-EB9D-4EE3-813B-C4098ABA6E59}"/>
          </ac:spMkLst>
        </pc:spChg>
        <pc:spChg chg="add mod">
          <ac:chgData name="Smith, Douglas" userId="dcf2a658-b667-4263-a752-bb4d1c9aad5f" providerId="ADAL" clId="{E764D0D4-7347-43BC-A7C6-97099F1CAC95}" dt="2020-10-06T17:46:39.588" v="233" actId="1076"/>
          <ac:spMkLst>
            <pc:docMk/>
            <pc:sldMk cId="0" sldId="500"/>
            <ac:spMk id="9" creationId="{B46621C0-6626-45A5-8305-CE32439457E0}"/>
          </ac:spMkLst>
        </pc:spChg>
        <pc:spChg chg="add mod">
          <ac:chgData name="Smith, Douglas" userId="dcf2a658-b667-4263-a752-bb4d1c9aad5f" providerId="ADAL" clId="{E764D0D4-7347-43BC-A7C6-97099F1CAC95}" dt="2020-10-06T17:47:11.831" v="242" actId="1076"/>
          <ac:spMkLst>
            <pc:docMk/>
            <pc:sldMk cId="0" sldId="500"/>
            <ac:spMk id="10" creationId="{6FA8ED72-6B76-48ED-A2C2-DDB982AFA47C}"/>
          </ac:spMkLst>
        </pc:spChg>
        <pc:spChg chg="del mod">
          <ac:chgData name="Smith, Douglas" userId="dcf2a658-b667-4263-a752-bb4d1c9aad5f" providerId="ADAL" clId="{E764D0D4-7347-43BC-A7C6-97099F1CAC95}" dt="2020-10-06T17:44:22.271" v="206" actId="478"/>
          <ac:spMkLst>
            <pc:docMk/>
            <pc:sldMk cId="0" sldId="500"/>
            <ac:spMk id="20483" creationId="{C171F18E-900E-441B-87C1-CC075DB21DB3}"/>
          </ac:spMkLst>
        </pc:spChg>
        <pc:graphicFrameChg chg="del">
          <ac:chgData name="Smith, Douglas" userId="dcf2a658-b667-4263-a752-bb4d1c9aad5f" providerId="ADAL" clId="{E764D0D4-7347-43BC-A7C6-97099F1CAC95}" dt="2020-10-06T17:44:29.913" v="207" actId="478"/>
          <ac:graphicFrameMkLst>
            <pc:docMk/>
            <pc:sldMk cId="0" sldId="500"/>
            <ac:graphicFrameMk id="20484" creationId="{DFD9733C-C6BC-42C3-A3F1-D79FB8BD61F9}"/>
          </ac:graphicFrameMkLst>
        </pc:graphicFrameChg>
        <pc:graphicFrameChg chg="mod">
          <ac:chgData name="Smith, Douglas" userId="dcf2a658-b667-4263-a752-bb4d1c9aad5f" providerId="ADAL" clId="{E764D0D4-7347-43BC-A7C6-97099F1CAC95}" dt="2020-10-06T17:44:52.515" v="211" actId="1076"/>
          <ac:graphicFrameMkLst>
            <pc:docMk/>
            <pc:sldMk cId="0" sldId="500"/>
            <ac:graphicFrameMk id="20485" creationId="{01083475-E37E-478B-9F86-94D5E3183200}"/>
          </ac:graphicFrameMkLst>
        </pc:graphicFrameChg>
        <pc:picChg chg="mod">
          <ac:chgData name="Smith, Douglas" userId="dcf2a658-b667-4263-a752-bb4d1c9aad5f" providerId="ADAL" clId="{E764D0D4-7347-43BC-A7C6-97099F1CAC95}" dt="2020-10-06T17:47:08.665" v="241" actId="1076"/>
          <ac:picMkLst>
            <pc:docMk/>
            <pc:sldMk cId="0" sldId="500"/>
            <ac:picMk id="20486" creationId="{E2F4239A-18EF-4E7F-98CD-DE6F70B8F12D}"/>
          </ac:picMkLst>
        </pc:picChg>
      </pc:sldChg>
      <pc:sldChg chg="addSp delSp modSp modAnim">
        <pc:chgData name="Smith, Douglas" userId="dcf2a658-b667-4263-a752-bb4d1c9aad5f" providerId="ADAL" clId="{E764D0D4-7347-43BC-A7C6-97099F1CAC95}" dt="2020-10-06T18:14:44.563" v="605"/>
        <pc:sldMkLst>
          <pc:docMk/>
          <pc:sldMk cId="0" sldId="501"/>
        </pc:sldMkLst>
        <pc:spChg chg="add mod">
          <ac:chgData name="Smith, Douglas" userId="dcf2a658-b667-4263-a752-bb4d1c9aad5f" providerId="ADAL" clId="{E764D0D4-7347-43BC-A7C6-97099F1CAC95}" dt="2020-10-06T18:07:44.048" v="511" actId="1076"/>
          <ac:spMkLst>
            <pc:docMk/>
            <pc:sldMk cId="0" sldId="501"/>
            <ac:spMk id="2" creationId="{47128EA4-5B0F-4A1D-BF15-E25C4B911330}"/>
          </ac:spMkLst>
        </pc:spChg>
        <pc:spChg chg="add mod">
          <ac:chgData name="Smith, Douglas" userId="dcf2a658-b667-4263-a752-bb4d1c9aad5f" providerId="ADAL" clId="{E764D0D4-7347-43BC-A7C6-97099F1CAC95}" dt="2020-10-06T18:07:04.763" v="497" actId="1076"/>
          <ac:spMkLst>
            <pc:docMk/>
            <pc:sldMk cId="0" sldId="501"/>
            <ac:spMk id="7" creationId="{86F0696C-7CFF-4FD6-85AE-F985820A09DB}"/>
          </ac:spMkLst>
        </pc:spChg>
        <pc:spChg chg="add mod">
          <ac:chgData name="Smith, Douglas" userId="dcf2a658-b667-4263-a752-bb4d1c9aad5f" providerId="ADAL" clId="{E764D0D4-7347-43BC-A7C6-97099F1CAC95}" dt="2020-10-06T18:07:54.021" v="513" actId="1076"/>
          <ac:spMkLst>
            <pc:docMk/>
            <pc:sldMk cId="0" sldId="501"/>
            <ac:spMk id="9" creationId="{59D54C6D-C85F-41B4-8F4B-0688B4BBC232}"/>
          </ac:spMkLst>
        </pc:spChg>
        <pc:spChg chg="add mod">
          <ac:chgData name="Smith, Douglas" userId="dcf2a658-b667-4263-a752-bb4d1c9aad5f" providerId="ADAL" clId="{E764D0D4-7347-43BC-A7C6-97099F1CAC95}" dt="2020-10-06T18:08:52.899" v="524" actId="207"/>
          <ac:spMkLst>
            <pc:docMk/>
            <pc:sldMk cId="0" sldId="501"/>
            <ac:spMk id="10" creationId="{B505EEEF-577A-4CA3-A1A3-0D8D3BD4B729}"/>
          </ac:spMkLst>
        </pc:spChg>
        <pc:spChg chg="add mod">
          <ac:chgData name="Smith, Douglas" userId="dcf2a658-b667-4263-a752-bb4d1c9aad5f" providerId="ADAL" clId="{E764D0D4-7347-43BC-A7C6-97099F1CAC95}" dt="2020-10-06T18:09:24.032" v="532" actId="20577"/>
          <ac:spMkLst>
            <pc:docMk/>
            <pc:sldMk cId="0" sldId="501"/>
            <ac:spMk id="11" creationId="{C31B6D48-2479-4969-A810-36C1F1449D39}"/>
          </ac:spMkLst>
        </pc:spChg>
        <pc:spChg chg="add mod">
          <ac:chgData name="Smith, Douglas" userId="dcf2a658-b667-4263-a752-bb4d1c9aad5f" providerId="ADAL" clId="{E764D0D4-7347-43BC-A7C6-97099F1CAC95}" dt="2020-10-06T18:10:52.741" v="551" actId="1076"/>
          <ac:spMkLst>
            <pc:docMk/>
            <pc:sldMk cId="0" sldId="501"/>
            <ac:spMk id="12" creationId="{A291CF2D-28CE-4ED0-AE8B-C633CB43BDE8}"/>
          </ac:spMkLst>
        </pc:spChg>
        <pc:spChg chg="add mod">
          <ac:chgData name="Smith, Douglas" userId="dcf2a658-b667-4263-a752-bb4d1c9aad5f" providerId="ADAL" clId="{E764D0D4-7347-43BC-A7C6-97099F1CAC95}" dt="2020-10-06T18:10:56.433" v="552" actId="1076"/>
          <ac:spMkLst>
            <pc:docMk/>
            <pc:sldMk cId="0" sldId="501"/>
            <ac:spMk id="13" creationId="{575C3B19-FDDB-4BAD-83FB-959C82459602}"/>
          </ac:spMkLst>
        </pc:spChg>
        <pc:spChg chg="add mod">
          <ac:chgData name="Smith, Douglas" userId="dcf2a658-b667-4263-a752-bb4d1c9aad5f" providerId="ADAL" clId="{E764D0D4-7347-43BC-A7C6-97099F1CAC95}" dt="2020-10-06T18:12:41.060" v="577" actId="207"/>
          <ac:spMkLst>
            <pc:docMk/>
            <pc:sldMk cId="0" sldId="501"/>
            <ac:spMk id="14" creationId="{C0A7B789-45F4-40CD-8C3D-9DB482A6285A}"/>
          </ac:spMkLst>
        </pc:spChg>
        <pc:spChg chg="add mod">
          <ac:chgData name="Smith, Douglas" userId="dcf2a658-b667-4263-a752-bb4d1c9aad5f" providerId="ADAL" clId="{E764D0D4-7347-43BC-A7C6-97099F1CAC95}" dt="2020-10-06T18:13:50.486" v="591" actId="207"/>
          <ac:spMkLst>
            <pc:docMk/>
            <pc:sldMk cId="0" sldId="501"/>
            <ac:spMk id="15" creationId="{7E40CFC7-2AB0-43AE-B403-2CE18A2E40CE}"/>
          </ac:spMkLst>
        </pc:spChg>
        <pc:spChg chg="add mod">
          <ac:chgData name="Smith, Douglas" userId="dcf2a658-b667-4263-a752-bb4d1c9aad5f" providerId="ADAL" clId="{E764D0D4-7347-43BC-A7C6-97099F1CAC95}" dt="2020-10-06T18:13:39.607" v="590" actId="1076"/>
          <ac:spMkLst>
            <pc:docMk/>
            <pc:sldMk cId="0" sldId="501"/>
            <ac:spMk id="16" creationId="{153EA361-BCF5-4A3C-AC9D-81C250D484ED}"/>
          </ac:spMkLst>
        </pc:spChg>
        <pc:spChg chg="add del mod">
          <ac:chgData name="Smith, Douglas" userId="dcf2a658-b667-4263-a752-bb4d1c9aad5f" providerId="ADAL" clId="{E764D0D4-7347-43BC-A7C6-97099F1CAC95}" dt="2020-10-06T18:06:42.192" v="492" actId="478"/>
          <ac:spMkLst>
            <pc:docMk/>
            <pc:sldMk cId="0" sldId="501"/>
            <ac:spMk id="24579" creationId="{BC4EED7D-BF02-4B98-96A2-901460E9B26E}"/>
          </ac:spMkLst>
        </pc:spChg>
        <pc:graphicFrameChg chg="add del mod">
          <ac:chgData name="Smith, Douglas" userId="dcf2a658-b667-4263-a752-bb4d1c9aad5f" providerId="ADAL" clId="{E764D0D4-7347-43BC-A7C6-97099F1CAC95}" dt="2020-10-06T18:07:01.247" v="496" actId="478"/>
          <ac:graphicFrameMkLst>
            <pc:docMk/>
            <pc:sldMk cId="0" sldId="501"/>
            <ac:graphicFrameMk id="6" creationId="{60869AAE-1F03-4E3D-AE2E-911F7B7C2159}"/>
          </ac:graphicFrameMkLst>
        </pc:graphicFrameChg>
        <pc:graphicFrameChg chg="del">
          <ac:chgData name="Smith, Douglas" userId="dcf2a658-b667-4263-a752-bb4d1c9aad5f" providerId="ADAL" clId="{E764D0D4-7347-43BC-A7C6-97099F1CAC95}" dt="2020-10-06T18:05:01.505" v="482" actId="478"/>
          <ac:graphicFrameMkLst>
            <pc:docMk/>
            <pc:sldMk cId="0" sldId="501"/>
            <ac:graphicFrameMk id="24580" creationId="{98A6DB70-CA38-4B84-AF9C-600F4DA12055}"/>
          </ac:graphicFrameMkLst>
        </pc:graphicFrameChg>
      </pc:sldChg>
      <pc:sldChg chg="addSp delSp modSp modAnim">
        <pc:chgData name="Smith, Douglas" userId="dcf2a658-b667-4263-a752-bb4d1c9aad5f" providerId="ADAL" clId="{E764D0D4-7347-43BC-A7C6-97099F1CAC95}" dt="2020-10-06T18:56:30.292" v="696"/>
        <pc:sldMkLst>
          <pc:docMk/>
          <pc:sldMk cId="0" sldId="502"/>
        </pc:sldMkLst>
        <pc:spChg chg="add mod">
          <ac:chgData name="Smith, Douglas" userId="dcf2a658-b667-4263-a752-bb4d1c9aad5f" providerId="ADAL" clId="{E764D0D4-7347-43BC-A7C6-97099F1CAC95}" dt="2020-10-06T18:52:08.603" v="628" actId="1076"/>
          <ac:spMkLst>
            <pc:docMk/>
            <pc:sldMk cId="0" sldId="502"/>
            <ac:spMk id="2" creationId="{FBBF96BA-AD1D-4AFD-B600-634486CC8452}"/>
          </ac:spMkLst>
        </pc:spChg>
        <pc:spChg chg="add del mod">
          <ac:chgData name="Smith, Douglas" userId="dcf2a658-b667-4263-a752-bb4d1c9aad5f" providerId="ADAL" clId="{E764D0D4-7347-43BC-A7C6-97099F1CAC95}" dt="2020-10-06T18:55:12.928" v="681"/>
          <ac:spMkLst>
            <pc:docMk/>
            <pc:sldMk cId="0" sldId="502"/>
            <ac:spMk id="3" creationId="{86462CC8-A95E-475F-977B-6D643D2C72D2}"/>
          </ac:spMkLst>
        </pc:spChg>
        <pc:spChg chg="add mod">
          <ac:chgData name="Smith, Douglas" userId="dcf2a658-b667-4263-a752-bb4d1c9aad5f" providerId="ADAL" clId="{E764D0D4-7347-43BC-A7C6-97099F1CAC95}" dt="2020-10-06T18:55:12.387" v="679" actId="207"/>
          <ac:spMkLst>
            <pc:docMk/>
            <pc:sldMk cId="0" sldId="502"/>
            <ac:spMk id="4" creationId="{0C616603-FA5D-436A-974D-8CB255DF9753}"/>
          </ac:spMkLst>
        </pc:spChg>
        <pc:spChg chg="add mod">
          <ac:chgData name="Smith, Douglas" userId="dcf2a658-b667-4263-a752-bb4d1c9aad5f" providerId="ADAL" clId="{E764D0D4-7347-43BC-A7C6-97099F1CAC95}" dt="2020-10-06T18:51:24.221" v="613" actId="1076"/>
          <ac:spMkLst>
            <pc:docMk/>
            <pc:sldMk cId="0" sldId="502"/>
            <ac:spMk id="7" creationId="{4F5B6678-6858-4D41-9D0D-2C77C472E394}"/>
          </ac:spMkLst>
        </pc:spChg>
        <pc:spChg chg="add mod">
          <ac:chgData name="Smith, Douglas" userId="dcf2a658-b667-4263-a752-bb4d1c9aad5f" providerId="ADAL" clId="{E764D0D4-7347-43BC-A7C6-97099F1CAC95}" dt="2020-10-06T18:52:52.433" v="639" actId="207"/>
          <ac:spMkLst>
            <pc:docMk/>
            <pc:sldMk cId="0" sldId="502"/>
            <ac:spMk id="9" creationId="{8E82F269-7F16-4F1A-8BF3-872019907ACC}"/>
          </ac:spMkLst>
        </pc:spChg>
        <pc:spChg chg="add mod">
          <ac:chgData name="Smith, Douglas" userId="dcf2a658-b667-4263-a752-bb4d1c9aad5f" providerId="ADAL" clId="{E764D0D4-7347-43BC-A7C6-97099F1CAC95}" dt="2020-10-06T18:53:38.632" v="654" actId="20577"/>
          <ac:spMkLst>
            <pc:docMk/>
            <pc:sldMk cId="0" sldId="502"/>
            <ac:spMk id="10" creationId="{5ABB7AC0-09D1-4988-BA72-55485DD311BE}"/>
          </ac:spMkLst>
        </pc:spChg>
        <pc:spChg chg="add mod">
          <ac:chgData name="Smith, Douglas" userId="dcf2a658-b667-4263-a752-bb4d1c9aad5f" providerId="ADAL" clId="{E764D0D4-7347-43BC-A7C6-97099F1CAC95}" dt="2020-10-06T18:55:47.914" v="690" actId="6549"/>
          <ac:spMkLst>
            <pc:docMk/>
            <pc:sldMk cId="0" sldId="502"/>
            <ac:spMk id="13" creationId="{52AAF28E-7AB6-45FA-ABA5-13CE86F3763C}"/>
          </ac:spMkLst>
        </pc:spChg>
        <pc:spChg chg="del mod">
          <ac:chgData name="Smith, Douglas" userId="dcf2a658-b667-4263-a752-bb4d1c9aad5f" providerId="ADAL" clId="{E764D0D4-7347-43BC-A7C6-97099F1CAC95}" dt="2020-10-06T18:51:01.146" v="611" actId="478"/>
          <ac:spMkLst>
            <pc:docMk/>
            <pc:sldMk cId="0" sldId="502"/>
            <ac:spMk id="26627" creationId="{F52D8F06-A1E1-4D0E-887A-D012210684E4}"/>
          </ac:spMkLst>
        </pc:spChg>
        <pc:graphicFrameChg chg="del">
          <ac:chgData name="Smith, Douglas" userId="dcf2a658-b667-4263-a752-bb4d1c9aad5f" providerId="ADAL" clId="{E764D0D4-7347-43BC-A7C6-97099F1CAC95}" dt="2020-10-06T18:50:57.632" v="610" actId="478"/>
          <ac:graphicFrameMkLst>
            <pc:docMk/>
            <pc:sldMk cId="0" sldId="502"/>
            <ac:graphicFrameMk id="26628" creationId="{19F0978D-0BEE-474D-926C-8BE7CBE8BAA9}"/>
          </ac:graphicFrameMkLst>
        </pc:graphicFrameChg>
        <pc:picChg chg="mod">
          <ac:chgData name="Smith, Douglas" userId="dcf2a658-b667-4263-a752-bb4d1c9aad5f" providerId="ADAL" clId="{E764D0D4-7347-43BC-A7C6-97099F1CAC95}" dt="2020-10-06T18:50:26.521" v="607" actId="1076"/>
          <ac:picMkLst>
            <pc:docMk/>
            <pc:sldMk cId="0" sldId="502"/>
            <ac:picMk id="26629" creationId="{76CAC0F3-97F5-4B66-B170-330065240476}"/>
          </ac:picMkLst>
        </pc:picChg>
        <pc:picChg chg="mod">
          <ac:chgData name="Smith, Douglas" userId="dcf2a658-b667-4263-a752-bb4d1c9aad5f" providerId="ADAL" clId="{E764D0D4-7347-43BC-A7C6-97099F1CAC95}" dt="2020-10-06T18:50:41.547" v="609" actId="1076"/>
          <ac:picMkLst>
            <pc:docMk/>
            <pc:sldMk cId="0" sldId="502"/>
            <ac:picMk id="26630" creationId="{4CFBC6E3-0E96-416C-9F4B-24381E5E307A}"/>
          </ac:picMkLst>
        </pc:picChg>
      </pc:sldChg>
      <pc:sldChg chg="addSp delSp modSp modAnim">
        <pc:chgData name="Smith, Douglas" userId="dcf2a658-b667-4263-a752-bb4d1c9aad5f" providerId="ADAL" clId="{E764D0D4-7347-43BC-A7C6-97099F1CAC95}" dt="2020-10-06T19:04:12.755" v="822"/>
        <pc:sldMkLst>
          <pc:docMk/>
          <pc:sldMk cId="0" sldId="503"/>
        </pc:sldMkLst>
        <pc:spChg chg="add mod">
          <ac:chgData name="Smith, Douglas" userId="dcf2a658-b667-4263-a752-bb4d1c9aad5f" providerId="ADAL" clId="{E764D0D4-7347-43BC-A7C6-97099F1CAC95}" dt="2020-10-06T18:59:18.989" v="720" actId="1076"/>
          <ac:spMkLst>
            <pc:docMk/>
            <pc:sldMk cId="0" sldId="503"/>
            <ac:spMk id="2" creationId="{F67529D4-FBC0-4139-84BC-A586377AA5D7}"/>
          </ac:spMkLst>
        </pc:spChg>
        <pc:spChg chg="add mod">
          <ac:chgData name="Smith, Douglas" userId="dcf2a658-b667-4263-a752-bb4d1c9aad5f" providerId="ADAL" clId="{E764D0D4-7347-43BC-A7C6-97099F1CAC95}" dt="2020-10-06T19:01:13.075" v="753" actId="1076"/>
          <ac:spMkLst>
            <pc:docMk/>
            <pc:sldMk cId="0" sldId="503"/>
            <ac:spMk id="3" creationId="{07C5D60F-98D9-4485-9B77-BB124C8FDF19}"/>
          </ac:spMkLst>
        </pc:spChg>
        <pc:spChg chg="add mod">
          <ac:chgData name="Smith, Douglas" userId="dcf2a658-b667-4263-a752-bb4d1c9aad5f" providerId="ADAL" clId="{E764D0D4-7347-43BC-A7C6-97099F1CAC95}" dt="2020-10-06T19:03:37.964" v="817" actId="164"/>
          <ac:spMkLst>
            <pc:docMk/>
            <pc:sldMk cId="0" sldId="503"/>
            <ac:spMk id="4" creationId="{3923C28E-A7FA-428A-9CB2-BEC55941A295}"/>
          </ac:spMkLst>
        </pc:spChg>
        <pc:spChg chg="add mod">
          <ac:chgData name="Smith, Douglas" userId="dcf2a658-b667-4263-a752-bb4d1c9aad5f" providerId="ADAL" clId="{E764D0D4-7347-43BC-A7C6-97099F1CAC95}" dt="2020-10-06T19:03:37.964" v="817" actId="164"/>
          <ac:spMkLst>
            <pc:docMk/>
            <pc:sldMk cId="0" sldId="503"/>
            <ac:spMk id="5" creationId="{1F782AF6-7CAC-4BBB-83E3-FE6AA38830BA}"/>
          </ac:spMkLst>
        </pc:spChg>
        <pc:spChg chg="add del">
          <ac:chgData name="Smith, Douglas" userId="dcf2a658-b667-4263-a752-bb4d1c9aad5f" providerId="ADAL" clId="{E764D0D4-7347-43BC-A7C6-97099F1CAC95}" dt="2020-10-06T18:58:12.206" v="704" actId="478"/>
          <ac:spMkLst>
            <pc:docMk/>
            <pc:sldMk cId="0" sldId="503"/>
            <ac:spMk id="6" creationId="{0D949D93-3EBB-4B04-B719-2547862897AA}"/>
          </ac:spMkLst>
        </pc:spChg>
        <pc:spChg chg="add mod">
          <ac:chgData name="Smith, Douglas" userId="dcf2a658-b667-4263-a752-bb4d1c9aad5f" providerId="ADAL" clId="{E764D0D4-7347-43BC-A7C6-97099F1CAC95}" dt="2020-10-06T18:58:26.097" v="706" actId="1076"/>
          <ac:spMkLst>
            <pc:docMk/>
            <pc:sldMk cId="0" sldId="503"/>
            <ac:spMk id="7" creationId="{6A6C72C4-6276-4E30-B562-719DF4FF80CC}"/>
          </ac:spMkLst>
        </pc:spChg>
        <pc:spChg chg="add mod">
          <ac:chgData name="Smith, Douglas" userId="dcf2a658-b667-4263-a752-bb4d1c9aad5f" providerId="ADAL" clId="{E764D0D4-7347-43BC-A7C6-97099F1CAC95}" dt="2020-10-06T18:59:59.736" v="731" actId="1076"/>
          <ac:spMkLst>
            <pc:docMk/>
            <pc:sldMk cId="0" sldId="503"/>
            <ac:spMk id="9" creationId="{07AAF9AB-0C9A-41CF-8876-89D812A379FB}"/>
          </ac:spMkLst>
        </pc:spChg>
        <pc:spChg chg="add mod">
          <ac:chgData name="Smith, Douglas" userId="dcf2a658-b667-4263-a752-bb4d1c9aad5f" providerId="ADAL" clId="{E764D0D4-7347-43BC-A7C6-97099F1CAC95}" dt="2020-10-06T19:00:24.308" v="740" actId="1076"/>
          <ac:spMkLst>
            <pc:docMk/>
            <pc:sldMk cId="0" sldId="503"/>
            <ac:spMk id="10" creationId="{02974257-56F5-4B66-92CF-8A357B07E403}"/>
          </ac:spMkLst>
        </pc:spChg>
        <pc:spChg chg="del mod">
          <ac:chgData name="Smith, Douglas" userId="dcf2a658-b667-4263-a752-bb4d1c9aad5f" providerId="ADAL" clId="{E764D0D4-7347-43BC-A7C6-97099F1CAC95}" dt="2020-10-06T18:57:52.852" v="700" actId="478"/>
          <ac:spMkLst>
            <pc:docMk/>
            <pc:sldMk cId="0" sldId="503"/>
            <ac:spMk id="28675" creationId="{6963A0AA-5378-4A89-814C-C72B3E606D5C}"/>
          </ac:spMkLst>
        </pc:spChg>
        <pc:grpChg chg="add mod">
          <ac:chgData name="Smith, Douglas" userId="dcf2a658-b667-4263-a752-bb4d1c9aad5f" providerId="ADAL" clId="{E764D0D4-7347-43BC-A7C6-97099F1CAC95}" dt="2020-10-06T19:03:37.964" v="817" actId="164"/>
          <ac:grpSpMkLst>
            <pc:docMk/>
            <pc:sldMk cId="0" sldId="503"/>
            <ac:grpSpMk id="8" creationId="{625CC715-8015-4FA6-9AD5-1698C60CA431}"/>
          </ac:grpSpMkLst>
        </pc:grpChg>
        <pc:graphicFrameChg chg="del">
          <ac:chgData name="Smith, Douglas" userId="dcf2a658-b667-4263-a752-bb4d1c9aad5f" providerId="ADAL" clId="{E764D0D4-7347-43BC-A7C6-97099F1CAC95}" dt="2020-10-06T18:57:42.191" v="697" actId="478"/>
          <ac:graphicFrameMkLst>
            <pc:docMk/>
            <pc:sldMk cId="0" sldId="503"/>
            <ac:graphicFrameMk id="28676" creationId="{9DD6A132-B00D-4A26-BA8B-C282A2C274EB}"/>
          </ac:graphicFrameMkLst>
        </pc:graphicFrameChg>
        <pc:graphicFrameChg chg="mod">
          <ac:chgData name="Smith, Douglas" userId="dcf2a658-b667-4263-a752-bb4d1c9aad5f" providerId="ADAL" clId="{E764D0D4-7347-43BC-A7C6-97099F1CAC95}" dt="2020-10-06T18:58:30.246" v="707" actId="1076"/>
          <ac:graphicFrameMkLst>
            <pc:docMk/>
            <pc:sldMk cId="0" sldId="503"/>
            <ac:graphicFrameMk id="28677" creationId="{2822E9F1-9065-41A6-8FA9-1ECEAD87B76A}"/>
          </ac:graphicFrameMkLst>
        </pc:graphicFrameChg>
      </pc:sldChg>
      <pc:sldChg chg="addSp delSp modSp delAnim modAnim">
        <pc:chgData name="Smith, Douglas" userId="dcf2a658-b667-4263-a752-bb4d1c9aad5f" providerId="ADAL" clId="{E764D0D4-7347-43BC-A7C6-97099F1CAC95}" dt="2020-10-07T15:34:41.850" v="934"/>
        <pc:sldMkLst>
          <pc:docMk/>
          <pc:sldMk cId="0" sldId="504"/>
        </pc:sldMkLst>
        <pc:spChg chg="add mod">
          <ac:chgData name="Smith, Douglas" userId="dcf2a658-b667-4263-a752-bb4d1c9aad5f" providerId="ADAL" clId="{E764D0D4-7347-43BC-A7C6-97099F1CAC95}" dt="2020-10-07T15:31:01.755" v="859" actId="1076"/>
          <ac:spMkLst>
            <pc:docMk/>
            <pc:sldMk cId="0" sldId="504"/>
            <ac:spMk id="2" creationId="{E340D969-CBF4-470F-8249-E659D62FD473}"/>
          </ac:spMkLst>
        </pc:spChg>
        <pc:spChg chg="add mod">
          <ac:chgData name="Smith, Douglas" userId="dcf2a658-b667-4263-a752-bb4d1c9aad5f" providerId="ADAL" clId="{E764D0D4-7347-43BC-A7C6-97099F1CAC95}" dt="2020-10-07T15:33:52.044" v="927" actId="1076"/>
          <ac:spMkLst>
            <pc:docMk/>
            <pc:sldMk cId="0" sldId="504"/>
            <ac:spMk id="3" creationId="{2CFF410C-FA95-4AD1-98CF-957DB2872ECA}"/>
          </ac:spMkLst>
        </pc:spChg>
        <pc:spChg chg="add mod">
          <ac:chgData name="Smith, Douglas" userId="dcf2a658-b667-4263-a752-bb4d1c9aad5f" providerId="ADAL" clId="{E764D0D4-7347-43BC-A7C6-97099F1CAC95}" dt="2020-10-07T15:29:43.244" v="841" actId="1076"/>
          <ac:spMkLst>
            <pc:docMk/>
            <pc:sldMk cId="0" sldId="504"/>
            <ac:spMk id="6" creationId="{EE6F2644-6BC9-4375-A745-AB44E0E2CA46}"/>
          </ac:spMkLst>
        </pc:spChg>
        <pc:spChg chg="add mod">
          <ac:chgData name="Smith, Douglas" userId="dcf2a658-b667-4263-a752-bb4d1c9aad5f" providerId="ADAL" clId="{E764D0D4-7347-43BC-A7C6-97099F1CAC95}" dt="2020-10-07T15:31:38.849" v="869" actId="207"/>
          <ac:spMkLst>
            <pc:docMk/>
            <pc:sldMk cId="0" sldId="504"/>
            <ac:spMk id="8" creationId="{D281DA8A-9C41-458C-B82E-F339B6557608}"/>
          </ac:spMkLst>
        </pc:spChg>
        <pc:spChg chg="add mod">
          <ac:chgData name="Smith, Douglas" userId="dcf2a658-b667-4263-a752-bb4d1c9aad5f" providerId="ADAL" clId="{E764D0D4-7347-43BC-A7C6-97099F1CAC95}" dt="2020-10-07T15:31:57.878" v="877" actId="20577"/>
          <ac:spMkLst>
            <pc:docMk/>
            <pc:sldMk cId="0" sldId="504"/>
            <ac:spMk id="9" creationId="{3718A4C2-48CA-4B8F-A262-0D0ED21A0276}"/>
          </ac:spMkLst>
        </pc:spChg>
        <pc:spChg chg="add mod">
          <ac:chgData name="Smith, Douglas" userId="dcf2a658-b667-4263-a752-bb4d1c9aad5f" providerId="ADAL" clId="{E764D0D4-7347-43BC-A7C6-97099F1CAC95}" dt="2020-10-07T15:32:57.786" v="889" actId="20577"/>
          <ac:spMkLst>
            <pc:docMk/>
            <pc:sldMk cId="0" sldId="504"/>
            <ac:spMk id="10" creationId="{557E031E-0C9B-4CFF-9EF6-7A3402546893}"/>
          </ac:spMkLst>
        </pc:spChg>
        <pc:spChg chg="add del mod">
          <ac:chgData name="Smith, Douglas" userId="dcf2a658-b667-4263-a752-bb4d1c9aad5f" providerId="ADAL" clId="{E764D0D4-7347-43BC-A7C6-97099F1CAC95}" dt="2020-10-07T15:32:37.285" v="881" actId="478"/>
          <ac:spMkLst>
            <pc:docMk/>
            <pc:sldMk cId="0" sldId="504"/>
            <ac:spMk id="11" creationId="{BEE35B3F-749D-420B-AA70-1159EE3007F5}"/>
          </ac:spMkLst>
        </pc:spChg>
        <pc:spChg chg="del mod">
          <ac:chgData name="Smith, Douglas" userId="dcf2a658-b667-4263-a752-bb4d1c9aad5f" providerId="ADAL" clId="{E764D0D4-7347-43BC-A7C6-97099F1CAC95}" dt="2020-10-07T15:29:25.119" v="838" actId="478"/>
          <ac:spMkLst>
            <pc:docMk/>
            <pc:sldMk cId="0" sldId="504"/>
            <ac:spMk id="30723" creationId="{9A4564EB-39D2-41F7-A30A-72A6B7A2F5BA}"/>
          </ac:spMkLst>
        </pc:spChg>
        <pc:graphicFrameChg chg="del">
          <ac:chgData name="Smith, Douglas" userId="dcf2a658-b667-4263-a752-bb4d1c9aad5f" providerId="ADAL" clId="{E764D0D4-7347-43BC-A7C6-97099F1CAC95}" dt="2020-10-07T15:28:36.414" v="823" actId="478"/>
          <ac:graphicFrameMkLst>
            <pc:docMk/>
            <pc:sldMk cId="0" sldId="504"/>
            <ac:graphicFrameMk id="30724" creationId="{27076ADD-234C-404B-81BF-4B0DA9DC0BC3}"/>
          </ac:graphicFrameMkLst>
        </pc:graphicFrameChg>
        <pc:graphicFrameChg chg="mod">
          <ac:chgData name="Smith, Douglas" userId="dcf2a658-b667-4263-a752-bb4d1c9aad5f" providerId="ADAL" clId="{E764D0D4-7347-43BC-A7C6-97099F1CAC95}" dt="2020-10-07T15:29:51.296" v="843" actId="1076"/>
          <ac:graphicFrameMkLst>
            <pc:docMk/>
            <pc:sldMk cId="0" sldId="504"/>
            <ac:graphicFrameMk id="30725" creationId="{F0738D59-7D01-4D0D-BEB9-11930E3AA8C7}"/>
          </ac:graphicFrameMkLst>
        </pc:graphicFrameChg>
      </pc:sldChg>
      <pc:sldChg chg="addSp delSp modSp modAnim">
        <pc:chgData name="Smith, Douglas" userId="dcf2a658-b667-4263-a752-bb4d1c9aad5f" providerId="ADAL" clId="{E764D0D4-7347-43BC-A7C6-97099F1CAC95}" dt="2020-10-06T18:02:43.033" v="481"/>
        <pc:sldMkLst>
          <pc:docMk/>
          <pc:sldMk cId="0" sldId="505"/>
        </pc:sldMkLst>
        <pc:spChg chg="add mod">
          <ac:chgData name="Smith, Douglas" userId="dcf2a658-b667-4263-a752-bb4d1c9aad5f" providerId="ADAL" clId="{E764D0D4-7347-43BC-A7C6-97099F1CAC95}" dt="2020-10-06T17:54:37.225" v="306" actId="1076"/>
          <ac:spMkLst>
            <pc:docMk/>
            <pc:sldMk cId="0" sldId="505"/>
            <ac:spMk id="2" creationId="{6949DD1A-554B-481B-8A07-DFE9D1C1227C}"/>
          </ac:spMkLst>
        </pc:spChg>
        <pc:spChg chg="add mod">
          <ac:chgData name="Smith, Douglas" userId="dcf2a658-b667-4263-a752-bb4d1c9aad5f" providerId="ADAL" clId="{E764D0D4-7347-43BC-A7C6-97099F1CAC95}" dt="2020-10-06T18:01:11.440" v="469" actId="1076"/>
          <ac:spMkLst>
            <pc:docMk/>
            <pc:sldMk cId="0" sldId="505"/>
            <ac:spMk id="3" creationId="{EAB697B9-3C77-4BFA-A692-5250A3927136}"/>
          </ac:spMkLst>
        </pc:spChg>
        <pc:spChg chg="add mod">
          <ac:chgData name="Smith, Douglas" userId="dcf2a658-b667-4263-a752-bb4d1c9aad5f" providerId="ADAL" clId="{E764D0D4-7347-43BC-A7C6-97099F1CAC95}" dt="2020-10-06T17:49:01.948" v="254" actId="1076"/>
          <ac:spMkLst>
            <pc:docMk/>
            <pc:sldMk cId="0" sldId="505"/>
            <ac:spMk id="8" creationId="{96E3152F-C9E3-4849-B812-17ABA9AB9C16}"/>
          </ac:spMkLst>
        </pc:spChg>
        <pc:spChg chg="add mod">
          <ac:chgData name="Smith, Douglas" userId="dcf2a658-b667-4263-a752-bb4d1c9aad5f" providerId="ADAL" clId="{E764D0D4-7347-43BC-A7C6-97099F1CAC95}" dt="2020-10-06T17:54:02.169" v="303" actId="1076"/>
          <ac:spMkLst>
            <pc:docMk/>
            <pc:sldMk cId="0" sldId="505"/>
            <ac:spMk id="10" creationId="{FB48CE9E-DF1D-4CFE-B220-0325F394E858}"/>
          </ac:spMkLst>
        </pc:spChg>
        <pc:spChg chg="add mod">
          <ac:chgData name="Smith, Douglas" userId="dcf2a658-b667-4263-a752-bb4d1c9aad5f" providerId="ADAL" clId="{E764D0D4-7347-43BC-A7C6-97099F1CAC95}" dt="2020-10-06T17:54:39.961" v="307" actId="1076"/>
          <ac:spMkLst>
            <pc:docMk/>
            <pc:sldMk cId="0" sldId="505"/>
            <ac:spMk id="11" creationId="{589CC6CD-0681-4F3F-8A51-D8ACF9134370}"/>
          </ac:spMkLst>
        </pc:spChg>
        <pc:spChg chg="add mod">
          <ac:chgData name="Smith, Douglas" userId="dcf2a658-b667-4263-a752-bb4d1c9aad5f" providerId="ADAL" clId="{E764D0D4-7347-43BC-A7C6-97099F1CAC95}" dt="2020-10-06T17:54:43.056" v="308" actId="1076"/>
          <ac:spMkLst>
            <pc:docMk/>
            <pc:sldMk cId="0" sldId="505"/>
            <ac:spMk id="12" creationId="{A8AAF515-7017-4094-9D4B-A9F7E74CED47}"/>
          </ac:spMkLst>
        </pc:spChg>
        <pc:spChg chg="add mod">
          <ac:chgData name="Smith, Douglas" userId="dcf2a658-b667-4263-a752-bb4d1c9aad5f" providerId="ADAL" clId="{E764D0D4-7347-43BC-A7C6-97099F1CAC95}" dt="2020-10-06T17:54:45.957" v="309" actId="1076"/>
          <ac:spMkLst>
            <pc:docMk/>
            <pc:sldMk cId="0" sldId="505"/>
            <ac:spMk id="13" creationId="{43A48162-1946-4171-BCD2-656C4F474B1F}"/>
          </ac:spMkLst>
        </pc:spChg>
        <pc:spChg chg="add mod">
          <ac:chgData name="Smith, Douglas" userId="dcf2a658-b667-4263-a752-bb4d1c9aad5f" providerId="ADAL" clId="{E764D0D4-7347-43BC-A7C6-97099F1CAC95}" dt="2020-10-06T17:55:20.494" v="318" actId="20577"/>
          <ac:spMkLst>
            <pc:docMk/>
            <pc:sldMk cId="0" sldId="505"/>
            <ac:spMk id="14" creationId="{E824FC47-3BA8-479E-8377-3FA39F415F71}"/>
          </ac:spMkLst>
        </pc:spChg>
        <pc:spChg chg="add mod">
          <ac:chgData name="Smith, Douglas" userId="dcf2a658-b667-4263-a752-bb4d1c9aad5f" providerId="ADAL" clId="{E764D0D4-7347-43BC-A7C6-97099F1CAC95}" dt="2020-10-06T17:55:58.888" v="324" actId="20577"/>
          <ac:spMkLst>
            <pc:docMk/>
            <pc:sldMk cId="0" sldId="505"/>
            <ac:spMk id="15" creationId="{98065877-E389-4C37-B6C8-729197C99126}"/>
          </ac:spMkLst>
        </pc:spChg>
        <pc:spChg chg="add mod">
          <ac:chgData name="Smith, Douglas" userId="dcf2a658-b667-4263-a752-bb4d1c9aad5f" providerId="ADAL" clId="{E764D0D4-7347-43BC-A7C6-97099F1CAC95}" dt="2020-10-06T17:57:09.114" v="339" actId="1076"/>
          <ac:spMkLst>
            <pc:docMk/>
            <pc:sldMk cId="0" sldId="505"/>
            <ac:spMk id="16" creationId="{F14AFA12-D73A-437C-BC16-6884511A8852}"/>
          </ac:spMkLst>
        </pc:spChg>
        <pc:spChg chg="add mod">
          <ac:chgData name="Smith, Douglas" userId="dcf2a658-b667-4263-a752-bb4d1c9aad5f" providerId="ADAL" clId="{E764D0D4-7347-43BC-A7C6-97099F1CAC95}" dt="2020-10-06T17:59:14.164" v="365" actId="207"/>
          <ac:spMkLst>
            <pc:docMk/>
            <pc:sldMk cId="0" sldId="505"/>
            <ac:spMk id="17" creationId="{BC6839D8-9EEE-4930-AF66-F7D57BBE0AFA}"/>
          </ac:spMkLst>
        </pc:spChg>
        <pc:spChg chg="add mod">
          <ac:chgData name="Smith, Douglas" userId="dcf2a658-b667-4263-a752-bb4d1c9aad5f" providerId="ADAL" clId="{E764D0D4-7347-43BC-A7C6-97099F1CAC95}" dt="2020-10-06T17:59:45.085" v="368" actId="207"/>
          <ac:spMkLst>
            <pc:docMk/>
            <pc:sldMk cId="0" sldId="505"/>
            <ac:spMk id="18" creationId="{16F9A652-045F-4721-A4DA-466A707F6279}"/>
          </ac:spMkLst>
        </pc:spChg>
        <pc:spChg chg="del mod">
          <ac:chgData name="Smith, Douglas" userId="dcf2a658-b667-4263-a752-bb4d1c9aad5f" providerId="ADAL" clId="{E764D0D4-7347-43BC-A7C6-97099F1CAC95}" dt="2020-10-06T17:48:23.171" v="248" actId="478"/>
          <ac:spMkLst>
            <pc:docMk/>
            <pc:sldMk cId="0" sldId="505"/>
            <ac:spMk id="22531" creationId="{6E49DB4F-E896-48B3-A666-A5F7702037DA}"/>
          </ac:spMkLst>
        </pc:spChg>
        <pc:graphicFrameChg chg="add del mod">
          <ac:chgData name="Smith, Douglas" userId="dcf2a658-b667-4263-a752-bb4d1c9aad5f" providerId="ADAL" clId="{E764D0D4-7347-43BC-A7C6-97099F1CAC95}" dt="2020-10-06T17:49:31.118" v="258" actId="478"/>
          <ac:graphicFrameMkLst>
            <pc:docMk/>
            <pc:sldMk cId="0" sldId="505"/>
            <ac:graphicFrameMk id="7" creationId="{1FC1A18A-3BFB-4092-96BD-E255DB8FF86B}"/>
          </ac:graphicFrameMkLst>
        </pc:graphicFrameChg>
        <pc:graphicFrameChg chg="del">
          <ac:chgData name="Smith, Douglas" userId="dcf2a658-b667-4263-a752-bb4d1c9aad5f" providerId="ADAL" clId="{E764D0D4-7347-43BC-A7C6-97099F1CAC95}" dt="2020-10-06T17:48:28.365" v="249" actId="478"/>
          <ac:graphicFrameMkLst>
            <pc:docMk/>
            <pc:sldMk cId="0" sldId="505"/>
            <ac:graphicFrameMk id="22532" creationId="{99C5CF5C-DF9F-40D4-9DDE-F4C3D0993A83}"/>
          </ac:graphicFrameMkLst>
        </pc:graphicFrameChg>
        <pc:graphicFrameChg chg="mod">
          <ac:chgData name="Smith, Douglas" userId="dcf2a658-b667-4263-a752-bb4d1c9aad5f" providerId="ADAL" clId="{E764D0D4-7347-43BC-A7C6-97099F1CAC95}" dt="2020-10-06T17:49:16.352" v="257" actId="1076"/>
          <ac:graphicFrameMkLst>
            <pc:docMk/>
            <pc:sldMk cId="0" sldId="505"/>
            <ac:graphicFrameMk id="22533" creationId="{8DC937D2-B098-4AC9-BF0C-87B31584310A}"/>
          </ac:graphicFrameMkLst>
        </pc:graphicFrameChg>
        <pc:picChg chg="mod">
          <ac:chgData name="Smith, Douglas" userId="dcf2a658-b667-4263-a752-bb4d1c9aad5f" providerId="ADAL" clId="{E764D0D4-7347-43BC-A7C6-97099F1CAC95}" dt="2020-10-06T17:48:33.777" v="250" actId="1076"/>
          <ac:picMkLst>
            <pc:docMk/>
            <pc:sldMk cId="0" sldId="505"/>
            <ac:picMk id="22534" creationId="{61C84420-C911-45CD-B584-AB779E4DE48A}"/>
          </ac:picMkLst>
        </pc:picChg>
      </pc:sldChg>
      <pc:sldChg chg="modSp add">
        <pc:chgData name="Smith, Douglas" userId="dcf2a658-b667-4263-a752-bb4d1c9aad5f" providerId="ADAL" clId="{E764D0D4-7347-43BC-A7C6-97099F1CAC95}" dt="2020-10-07T15:36:28.438" v="981" actId="14100"/>
        <pc:sldMkLst>
          <pc:docMk/>
          <pc:sldMk cId="3861981825" sldId="506"/>
        </pc:sldMkLst>
        <pc:spChg chg="mod">
          <ac:chgData name="Smith, Douglas" userId="dcf2a658-b667-4263-a752-bb4d1c9aad5f" providerId="ADAL" clId="{E764D0D4-7347-43BC-A7C6-97099F1CAC95}" dt="2020-10-07T15:35:43.695" v="945" actId="20577"/>
          <ac:spMkLst>
            <pc:docMk/>
            <pc:sldMk cId="3861981825" sldId="506"/>
            <ac:spMk id="2" creationId="{C42990BA-E63A-485F-9E99-04EDD3072193}"/>
          </ac:spMkLst>
        </pc:spChg>
        <pc:spChg chg="mod">
          <ac:chgData name="Smith, Douglas" userId="dcf2a658-b667-4263-a752-bb4d1c9aad5f" providerId="ADAL" clId="{E764D0D4-7347-43BC-A7C6-97099F1CAC95}" dt="2020-10-07T15:36:28.438" v="981" actId="14100"/>
          <ac:spMkLst>
            <pc:docMk/>
            <pc:sldMk cId="3861981825" sldId="506"/>
            <ac:spMk id="3" creationId="{2FD99513-D56B-4719-9F78-04B95ADBA79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3068260-A12A-4332-9D02-75FCC02394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C18FB8-70C1-4BD4-B128-0CFAC15A32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637F745-C7E7-42F3-AA37-C88B3DD2021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C5F1218-0B0E-4270-B6B1-2B0BFDAC09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E2C3D3-157F-4DA3-A3CB-2D3EEDB2C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56EAB809-6D13-4215-BD60-B07C01597C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DDEB761-B780-4BD6-9EB7-76E2F5E37D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374BCD-EA39-4A4F-8E01-58C44CAB9D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55FCD487-352E-47D0-85B2-0544BF7632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60A886AA-7341-4036-8845-458C8ED64D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783DAB7C-8378-4BA7-B25F-FDBF0DF17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8213FE-35C8-4185-9B4E-623D6FF08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6B6AF9-87BF-4EA1-A9C7-C31013E6C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1CBB4-F414-4DC7-848E-855AA740F4A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D699E9E-7B80-43CF-BE42-BCDC7FBC1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F810F94-2D36-42B5-8A02-ACD8CD12B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6CED5BF-AAB3-438D-BD3C-0358666E0E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4671B3-9BB3-41DB-9F39-7C108A717828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A11A4C-6841-4C76-A3E3-2604C6894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D5F74E5-566B-4825-8E04-14921F63F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925F7BC-3BD0-4D33-B593-62F51562A2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25F313-9A4B-453C-A475-FCDF22EAC50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F5EF59-CED4-46AA-823A-8695F1135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385BD22-8605-4A60-B1A6-15E33AD71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0EF371F-703E-4B44-9102-D3CD56BD52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267573-76CF-4291-BF85-E22AB346997A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0551206-9089-4201-BD02-BD32ADC09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BF972EE-0CFE-4F29-A2CE-5F848DAFE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0623110-144B-4DEA-9DCE-9577DBD952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D7A6A9-1489-40BC-9E58-4E73375E2B27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5906D85-D1C1-4826-8969-1BEABB801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55CAEDE-30D8-4994-B7D1-6921FFACA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E936790-B08D-4F28-BAB7-8D31A8BF2B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EA6FE5-8AD0-450E-AABC-E2C1E59BE386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6A0EB3A-8FAD-4C23-8CDC-F0578A1B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9A23874-25F1-4313-9891-3BDDC3E12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C5E3F6E-B71F-4A5C-B6F3-E0DF6F7C14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5DB68C-DF1C-4D6D-8CDD-2198024843DE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3651212-88F1-4B00-8EE0-F81164949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5A9BD69-19D4-4F22-ABA8-62A5F6A0B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A3D8F20-104D-4FCB-9AFD-8AC1E7BCCF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639E67-AD53-4680-A6C9-B6C0234462AC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103172C-7870-47AC-A56F-8A34F5710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2EA592C-58D7-4704-A652-10D645682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A6A5A10-D866-436F-847F-7DDEA5F605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82C3FF-262E-44D9-ABE5-667D7EC8C46A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5BEF22F-E348-4C80-B9C2-64AFDE77E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B5F6536-61AB-43A7-9DD3-B8E82E25D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1234F17-6D87-4B76-A354-CCB1E9B095E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7C8BB5-ACCB-4918-A25C-B3F6AFA2C8F7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B5E0DC0-4B94-4492-A994-07F81C70E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FAFA59B-E58F-4BAD-B4E4-D66E7A121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A162F71-5A9B-403D-B4EC-0587F30674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F65E93-4192-474F-A8B3-31A889DA5D11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9867B2-EB01-4E33-89F2-3074BDEBC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C9C1286-F941-4051-8F85-F74D7B916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804D4FE-F2A7-4FED-905F-6C462EAB8D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6961F8-CABC-48A0-B7D0-57A241B2D101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1433095-5406-4B4A-8458-C5B50279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F215EB8-52BF-42B1-9DFF-68D038C43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63C4B45-C1C8-4BCD-BE0F-2A94DA8774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3D5EF8-57FB-4C81-A095-EFA1448B9C3C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FFDC7AE-2492-4EC0-85D4-7DE861FA6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C0CA8B3-D6B5-4627-98BB-7816B493F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783D7D48-E530-4B20-B5CF-68A55A0874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13C9515-F76F-425F-B68B-137320EE2F3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A5B7F50-D569-4C0E-84AA-CAAD756A3D7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68AA0262-57AE-45FA-B7AA-441B96F38C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C0F11C55-9EEE-4520-84C3-56004C04B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4 -</a:t>
            </a:r>
            <a:fld id="{FA1B198C-10EE-4BA7-A95C-9A432E105BD6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563B59DC-E7A6-43E2-A04D-9E9FECAAB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7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94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5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90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89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1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F7FD643-8789-49D9-8108-D9314A402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7EFEE596-1C36-4997-8D76-AE988B7D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533102A3-BD18-4809-B2CE-319BCF51C5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813D1B7F-532A-47E6-AA3E-F72479B1B0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30" name="Picture 21" descr="Pearson_Bound_White">
            <a:extLst>
              <a:ext uri="{FF2B5EF4-FFF2-40B4-BE49-F238E27FC236}">
                <a16:creationId xmlns:a16="http://schemas.microsoft.com/office/drawing/2014/main" id="{EB220302-D041-46FC-BDE8-07B211F24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83354C7C-0B52-4AA3-9B2C-9ABD285A01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4 -</a:t>
            </a:r>
            <a:fld id="{D2B98460-6B22-46F3-B2E0-4ECEBBD7E384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081F03B3-2701-4D6E-8228-25B949A726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5.w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AD57FFD9-A1D1-4415-9689-D65AD2382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4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005DE79A-85FF-4B45-BCA0-D59874FE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Algebra: Equations and Inequalities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76429C11-30BD-4FB6-8D59-03E0B459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9D6209-2F18-4EF9-AE59-88185F62AF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33375"/>
            <a:ext cx="8229600" cy="63976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Solving Linear Inequalities </a:t>
            </a:r>
          </a:p>
        </p:txBody>
      </p:sp>
      <p:graphicFrame>
        <p:nvGraphicFramePr>
          <p:cNvPr id="22533" name="Object 3">
            <a:extLst>
              <a:ext uri="{FF2B5EF4-FFF2-40B4-BE49-F238E27FC236}">
                <a16:creationId xmlns:a16="http://schemas.microsoft.com/office/drawing/2014/main" id="{8DC937D2-B098-4AC9-BF0C-87B315843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53298"/>
              </p:ext>
            </p:extLst>
          </p:nvPr>
        </p:nvGraphicFramePr>
        <p:xfrm>
          <a:off x="2082800" y="1345738"/>
          <a:ext cx="1435310" cy="4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4" imgW="571004" imgH="177646" progId="Equation.DSMT4">
                  <p:embed/>
                </p:oleObj>
              </mc:Choice>
              <mc:Fallback>
                <p:oleObj name="Equation" r:id="rId4" imgW="571004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345738"/>
                        <a:ext cx="1435310" cy="44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6" descr="264_Ex_03_sol_b">
            <a:extLst>
              <a:ext uri="{FF2B5EF4-FFF2-40B4-BE49-F238E27FC236}">
                <a16:creationId xmlns:a16="http://schemas.microsoft.com/office/drawing/2014/main" id="{61C84420-C911-45CD-B584-AB779E4D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7924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E3152F-C9E3-4849-B812-17ABA9AB9C16}"/>
              </a:ext>
            </a:extLst>
          </p:cNvPr>
          <p:cNvSpPr txBox="1"/>
          <p:nvPr/>
        </p:nvSpPr>
        <p:spPr>
          <a:xfrm>
            <a:off x="609600" y="127733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49DD1A-554B-481B-8A07-DFE9D1C1227C}"/>
                  </a:ext>
                </a:extLst>
              </p:cNvPr>
              <p:cNvSpPr txBox="1"/>
              <p:nvPr/>
            </p:nvSpPr>
            <p:spPr>
              <a:xfrm>
                <a:off x="640080" y="1878758"/>
                <a:ext cx="16339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&lt;21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49DD1A-554B-481B-8A07-DFE9D1C12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878758"/>
                <a:ext cx="16339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48CE9E-DF1D-4CFE-B220-0325F394E858}"/>
                  </a:ext>
                </a:extLst>
              </p:cNvPr>
              <p:cNvSpPr txBox="1"/>
              <p:nvPr/>
            </p:nvSpPr>
            <p:spPr>
              <a:xfrm>
                <a:off x="6737931" y="1646664"/>
                <a:ext cx="16339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&lt;21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48CE9E-DF1D-4CFE-B220-0325F394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31" y="1646664"/>
                <a:ext cx="163390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9CC6CD-0681-4F3F-8A51-D8ACF9134370}"/>
                  </a:ext>
                </a:extLst>
              </p:cNvPr>
              <p:cNvSpPr txBox="1"/>
              <p:nvPr/>
            </p:nvSpPr>
            <p:spPr>
              <a:xfrm>
                <a:off x="609600" y="2480682"/>
                <a:ext cx="3289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&lt;21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9CC6CD-0681-4F3F-8A51-D8ACF913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80682"/>
                <a:ext cx="32892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AAF515-7017-4094-9D4B-A9F7E74CED47}"/>
                  </a:ext>
                </a:extLst>
              </p:cNvPr>
              <p:cNvSpPr txBox="1"/>
              <p:nvPr/>
            </p:nvSpPr>
            <p:spPr>
              <a:xfrm>
                <a:off x="640080" y="3047248"/>
                <a:ext cx="19922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&lt;21+3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AAF515-7017-4094-9D4B-A9F7E74CE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047248"/>
                <a:ext cx="19922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A48162-1946-4171-BCD2-656C4F474B1F}"/>
                  </a:ext>
                </a:extLst>
              </p:cNvPr>
              <p:cNvSpPr txBox="1"/>
              <p:nvPr/>
            </p:nvSpPr>
            <p:spPr>
              <a:xfrm>
                <a:off x="625434" y="3666953"/>
                <a:ext cx="3641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&lt;21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A48162-1946-4171-BCD2-656C4F47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4" y="3666953"/>
                <a:ext cx="364176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24FC47-3BA8-479E-8377-3FA39F415F71}"/>
                  </a:ext>
                </a:extLst>
              </p:cNvPr>
              <p:cNvSpPr txBox="1"/>
              <p:nvPr/>
            </p:nvSpPr>
            <p:spPr>
              <a:xfrm>
                <a:off x="628617" y="4286658"/>
                <a:ext cx="16339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−21&lt;3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24FC47-3BA8-479E-8377-3FA39F415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17" y="4286658"/>
                <a:ext cx="163390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065877-E389-4C37-B6C8-729197C99126}"/>
                  </a:ext>
                </a:extLst>
              </p:cNvPr>
              <p:cNvSpPr txBox="1"/>
              <p:nvPr/>
            </p:nvSpPr>
            <p:spPr>
              <a:xfrm>
                <a:off x="609600" y="4872627"/>
                <a:ext cx="12363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−7&lt;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065877-E389-4C37-B6C8-729197C99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2627"/>
                <a:ext cx="12363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4AFA12-D73A-437C-BC16-6884511A8852}"/>
                  </a:ext>
                </a:extLst>
              </p:cNvPr>
              <p:cNvSpPr txBox="1"/>
              <p:nvPr/>
            </p:nvSpPr>
            <p:spPr>
              <a:xfrm>
                <a:off x="2930171" y="4880448"/>
                <a:ext cx="9686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4AFA12-D73A-437C-BC16-6884511A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171" y="4880448"/>
                <a:ext cx="96866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6839D8-9EEE-4930-AF66-F7D57BBE0AFA}"/>
                  </a:ext>
                </a:extLst>
              </p:cNvPr>
              <p:cNvSpPr txBox="1"/>
              <p:nvPr/>
            </p:nvSpPr>
            <p:spPr>
              <a:xfrm>
                <a:off x="6748091" y="2374854"/>
                <a:ext cx="170283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6839D8-9EEE-4930-AF66-F7D57BBE0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91" y="2374854"/>
                <a:ext cx="1702838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F9A652-045F-4721-A4DA-466A707F6279}"/>
                  </a:ext>
                </a:extLst>
              </p:cNvPr>
              <p:cNvSpPr txBox="1"/>
              <p:nvPr/>
            </p:nvSpPr>
            <p:spPr>
              <a:xfrm>
                <a:off x="7239000" y="3427692"/>
                <a:ext cx="9686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F9A652-045F-4721-A4DA-466A707F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427692"/>
                <a:ext cx="96866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AB697B9-3C77-4BFA-A692-5250A3927136}"/>
              </a:ext>
            </a:extLst>
          </p:cNvPr>
          <p:cNvSpPr txBox="1"/>
          <p:nvPr/>
        </p:nvSpPr>
        <p:spPr>
          <a:xfrm>
            <a:off x="5486400" y="404043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Whenever you multiply or divide by a negative number, you must flip the inequality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0A09AA3-818C-472C-822B-03F3769754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Solving a Linear Inequality </a:t>
            </a:r>
          </a:p>
        </p:txBody>
      </p:sp>
      <p:pic>
        <p:nvPicPr>
          <p:cNvPr id="24581" name="Picture 7" descr="265_Ex_04_sol_b">
            <a:extLst>
              <a:ext uri="{FF2B5EF4-FFF2-40B4-BE49-F238E27FC236}">
                <a16:creationId xmlns:a16="http://schemas.microsoft.com/office/drawing/2014/main" id="{172C1EAA-8D60-4D79-83E9-5F691DD4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75438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0696C-7CFF-4FD6-85AE-F985820A09DB}"/>
              </a:ext>
            </a:extLst>
          </p:cNvPr>
          <p:cNvSpPr txBox="1"/>
          <p:nvPr/>
        </p:nvSpPr>
        <p:spPr>
          <a:xfrm>
            <a:off x="457200" y="1295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128EA4-5B0F-4A1D-BF15-E25C4B911330}"/>
                  </a:ext>
                </a:extLst>
              </p:cNvPr>
              <p:cNvSpPr txBox="1"/>
              <p:nvPr/>
            </p:nvSpPr>
            <p:spPr>
              <a:xfrm>
                <a:off x="1853141" y="1403121"/>
                <a:ext cx="2414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−12&gt;8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128EA4-5B0F-4A1D-BF15-E25C4B91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141" y="1403121"/>
                <a:ext cx="2414059" cy="369332"/>
              </a:xfrm>
              <a:prstGeom prst="rect">
                <a:avLst/>
              </a:prstGeom>
              <a:blipFill>
                <a:blip r:embed="rId4"/>
                <a:stretch>
                  <a:fillRect l="-2273" r="-227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54C6D-C85F-41B4-8F4B-0688B4BBC232}"/>
                  </a:ext>
                </a:extLst>
              </p:cNvPr>
              <p:cNvSpPr txBox="1"/>
              <p:nvPr/>
            </p:nvSpPr>
            <p:spPr>
              <a:xfrm>
                <a:off x="746760" y="2000308"/>
                <a:ext cx="2414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−12&gt;8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54C6D-C85F-41B4-8F4B-0688B4BBC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2000308"/>
                <a:ext cx="2414059" cy="369332"/>
              </a:xfrm>
              <a:prstGeom prst="rect">
                <a:avLst/>
              </a:prstGeom>
              <a:blipFill>
                <a:blip r:embed="rId5"/>
                <a:stretch>
                  <a:fillRect l="-2273" r="-227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5EEEF-577A-4CA3-A1A3-0D8D3BD4B729}"/>
                  </a:ext>
                </a:extLst>
              </p:cNvPr>
              <p:cNvSpPr txBox="1"/>
              <p:nvPr/>
            </p:nvSpPr>
            <p:spPr>
              <a:xfrm>
                <a:off x="676591" y="2597495"/>
                <a:ext cx="3825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−12+12&gt;8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+2+12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5EEEF-577A-4CA3-A1A3-0D8D3BD4B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91" y="2597495"/>
                <a:ext cx="3825856" cy="369332"/>
              </a:xfrm>
              <a:prstGeom prst="rect">
                <a:avLst/>
              </a:prstGeom>
              <a:blipFill>
                <a:blip r:embed="rId6"/>
                <a:stretch>
                  <a:fillRect l="-1274" r="-111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B6D48-2479-4969-A810-36C1F1449D39}"/>
                  </a:ext>
                </a:extLst>
              </p:cNvPr>
              <p:cNvSpPr txBox="1"/>
              <p:nvPr/>
            </p:nvSpPr>
            <p:spPr>
              <a:xfrm>
                <a:off x="731520" y="3151628"/>
                <a:ext cx="1878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B6D48-2479-4969-A810-36C1F144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3151628"/>
                <a:ext cx="1878078" cy="369332"/>
              </a:xfrm>
              <a:prstGeom prst="rect">
                <a:avLst/>
              </a:prstGeom>
              <a:blipFill>
                <a:blip r:embed="rId7"/>
                <a:stretch>
                  <a:fillRect l="-2922" r="-292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91CF2D-28CE-4ED0-AE8B-C633CB43BDE8}"/>
                  </a:ext>
                </a:extLst>
              </p:cNvPr>
              <p:cNvSpPr txBox="1"/>
              <p:nvPr/>
            </p:nvSpPr>
            <p:spPr>
              <a:xfrm>
                <a:off x="676591" y="3710745"/>
                <a:ext cx="3295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91CF2D-28CE-4ED0-AE8B-C633CB43B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91" y="3710745"/>
                <a:ext cx="3295646" cy="369332"/>
              </a:xfrm>
              <a:prstGeom prst="rect">
                <a:avLst/>
              </a:prstGeom>
              <a:blipFill>
                <a:blip r:embed="rId8"/>
                <a:stretch>
                  <a:fillRect l="-1664" r="-147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5C3B19-FDDB-4BAD-83FB-959C82459602}"/>
                  </a:ext>
                </a:extLst>
              </p:cNvPr>
              <p:cNvSpPr txBox="1"/>
              <p:nvPr/>
            </p:nvSpPr>
            <p:spPr>
              <a:xfrm>
                <a:off x="762000" y="4264878"/>
                <a:ext cx="12718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5C3B19-FDDB-4BAD-83FB-959C82459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64878"/>
                <a:ext cx="1271887" cy="369332"/>
              </a:xfrm>
              <a:prstGeom prst="rect">
                <a:avLst/>
              </a:prstGeom>
              <a:blipFill>
                <a:blip r:embed="rId9"/>
                <a:stretch>
                  <a:fillRect r="-47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A7B789-45F4-40CD-8C3D-9DB482A6285A}"/>
                  </a:ext>
                </a:extLst>
              </p:cNvPr>
              <p:cNvSpPr txBox="1"/>
              <p:nvPr/>
            </p:nvSpPr>
            <p:spPr>
              <a:xfrm>
                <a:off x="701991" y="4819011"/>
                <a:ext cx="145783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A7B789-45F4-40CD-8C3D-9DB482A6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1" y="4819011"/>
                <a:ext cx="1457835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40CFC7-2AB0-43AE-B403-2CE18A2E40CE}"/>
                  </a:ext>
                </a:extLst>
              </p:cNvPr>
              <p:cNvSpPr txBox="1"/>
              <p:nvPr/>
            </p:nvSpPr>
            <p:spPr>
              <a:xfrm>
                <a:off x="3423117" y="4759854"/>
                <a:ext cx="1058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40CFC7-2AB0-43AE-B403-2CE18A2E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17" y="4759854"/>
                <a:ext cx="1058687" cy="369332"/>
              </a:xfrm>
              <a:prstGeom prst="rect">
                <a:avLst/>
              </a:prstGeom>
              <a:blipFill>
                <a:blip r:embed="rId11"/>
                <a:stretch>
                  <a:fillRect l="-2890" r="-57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53EA361-BCF5-4A3C-AC9D-81C250D484ED}"/>
              </a:ext>
            </a:extLst>
          </p:cNvPr>
          <p:cNvSpPr txBox="1"/>
          <p:nvPr/>
        </p:nvSpPr>
        <p:spPr>
          <a:xfrm>
            <a:off x="4978400" y="4298189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Whenever you multiply or divide by a negative number, you must flip the inequality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8A52E3-840F-4189-8C01-8FBB676073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29600" cy="5334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6:  Solving a Three-Part Inequality</a:t>
            </a:r>
          </a:p>
        </p:txBody>
      </p:sp>
      <p:pic>
        <p:nvPicPr>
          <p:cNvPr id="26629" name="Picture 9" descr="266_EX_06_sol">
            <a:extLst>
              <a:ext uri="{FF2B5EF4-FFF2-40B4-BE49-F238E27FC236}">
                <a16:creationId xmlns:a16="http://schemas.microsoft.com/office/drawing/2014/main" id="{76CAC0F3-97F5-4B66-B170-33006524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5714999"/>
            <a:ext cx="8086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266_unnumbered">
            <a:extLst>
              <a:ext uri="{FF2B5EF4-FFF2-40B4-BE49-F238E27FC236}">
                <a16:creationId xmlns:a16="http://schemas.microsoft.com/office/drawing/2014/main" id="{4CFBC6E3-0E96-416C-9F4B-24381E5E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194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B6678-6858-4D41-9D0D-2C77C472E394}"/>
              </a:ext>
            </a:extLst>
          </p:cNvPr>
          <p:cNvSpPr txBox="1"/>
          <p:nvPr/>
        </p:nvSpPr>
        <p:spPr>
          <a:xfrm>
            <a:off x="228600" y="1371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BF96BA-AD1D-4AFD-B600-634486CC8452}"/>
                  </a:ext>
                </a:extLst>
              </p:cNvPr>
              <p:cNvSpPr txBox="1"/>
              <p:nvPr/>
            </p:nvSpPr>
            <p:spPr>
              <a:xfrm>
                <a:off x="1812760" y="1412240"/>
                <a:ext cx="2728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−3&lt;2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+1≤3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BF96BA-AD1D-4AFD-B600-634486CC8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60" y="1412240"/>
                <a:ext cx="27287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2F269-7F16-4F1A-8BF3-872019907ACC}"/>
                  </a:ext>
                </a:extLst>
              </p:cNvPr>
              <p:cNvSpPr txBox="1"/>
              <p:nvPr/>
            </p:nvSpPr>
            <p:spPr>
              <a:xfrm>
                <a:off x="538797" y="2062480"/>
                <a:ext cx="46067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+1−1≤3−1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2F269-7F16-4F1A-8BF3-872019907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7" y="2062480"/>
                <a:ext cx="460677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BB7AC0-09D1-4988-BA72-55485DD311BE}"/>
                  </a:ext>
                </a:extLst>
              </p:cNvPr>
              <p:cNvSpPr txBox="1"/>
              <p:nvPr/>
            </p:nvSpPr>
            <p:spPr>
              <a:xfrm>
                <a:off x="1157441" y="2750819"/>
                <a:ext cx="21027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−4&lt;2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BB7AC0-09D1-4988-BA72-55485DD3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41" y="2750819"/>
                <a:ext cx="21027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616603-FA5D-436A-974D-8CB255DF9753}"/>
                  </a:ext>
                </a:extLst>
              </p:cNvPr>
              <p:cNvSpPr/>
              <p:nvPr/>
            </p:nvSpPr>
            <p:spPr>
              <a:xfrm>
                <a:off x="1187921" y="3429000"/>
                <a:ext cx="22874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616603-FA5D-436A-974D-8CB255DF9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21" y="3429000"/>
                <a:ext cx="2287421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AF28E-7AB6-45FA-ABA5-13CE86F3763C}"/>
                  </a:ext>
                </a:extLst>
              </p:cNvPr>
              <p:cNvSpPr txBox="1"/>
              <p:nvPr/>
            </p:nvSpPr>
            <p:spPr>
              <a:xfrm>
                <a:off x="1182841" y="4615703"/>
                <a:ext cx="1903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AF28E-7AB6-45FA-ABA5-13CE86F37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41" y="4615703"/>
                <a:ext cx="190398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8376EF5-18E0-466B-8442-3E97EC3F9C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8229600" cy="5334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7:  Solving a Linear Inequality</a:t>
            </a:r>
          </a:p>
        </p:txBody>
      </p:sp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2822E9F1-9065-41A6-8FA9-1ECEAD87B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53663"/>
              </p:ext>
            </p:extLst>
          </p:nvPr>
        </p:nvGraphicFramePr>
        <p:xfrm>
          <a:off x="1982047" y="1209040"/>
          <a:ext cx="258995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990170" imgH="203112" progId="Equation.DSMT4">
                  <p:embed/>
                </p:oleObj>
              </mc:Choice>
              <mc:Fallback>
                <p:oleObj name="Equation" r:id="rId4" imgW="990170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047" y="1209040"/>
                        <a:ext cx="258995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6C72C4-6276-4E30-B562-719DF4FF80CC}"/>
              </a:ext>
            </a:extLst>
          </p:cNvPr>
          <p:cNvSpPr txBox="1"/>
          <p:nvPr/>
        </p:nvSpPr>
        <p:spPr>
          <a:xfrm>
            <a:off x="609600" y="115766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7529D4-FBC0-4139-84BC-A586377AA5D7}"/>
                  </a:ext>
                </a:extLst>
              </p:cNvPr>
              <p:cNvSpPr txBox="1"/>
              <p:nvPr/>
            </p:nvSpPr>
            <p:spPr>
              <a:xfrm>
                <a:off x="1950898" y="2037080"/>
                <a:ext cx="26211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+3&gt;3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7529D4-FBC0-4139-84BC-A586377AA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98" y="2037080"/>
                <a:ext cx="262110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AAF9AB-0C9A-41CF-8876-89D812A379FB}"/>
                  </a:ext>
                </a:extLst>
              </p:cNvPr>
              <p:cNvSpPr txBox="1"/>
              <p:nvPr/>
            </p:nvSpPr>
            <p:spPr>
              <a:xfrm>
                <a:off x="1447800" y="2793087"/>
                <a:ext cx="42764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+3&gt;3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AAF9AB-0C9A-41CF-8876-89D812A3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93087"/>
                <a:ext cx="42764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74257-56F5-4B66-92CF-8A357B07E403}"/>
                  </a:ext>
                </a:extLst>
              </p:cNvPr>
              <p:cNvSpPr txBox="1"/>
              <p:nvPr/>
            </p:nvSpPr>
            <p:spPr>
              <a:xfrm>
                <a:off x="2514600" y="3559254"/>
                <a:ext cx="965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3&gt;5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74257-56F5-4B66-92CF-8A357B07E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59254"/>
                <a:ext cx="965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C5D60F-98D9-4485-9B77-BB124C8FDF19}"/>
              </a:ext>
            </a:extLst>
          </p:cNvPr>
          <p:cNvSpPr txBox="1"/>
          <p:nvPr/>
        </p:nvSpPr>
        <p:spPr>
          <a:xfrm>
            <a:off x="3810000" y="348230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FALSE!!!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5CC715-8015-4FA6-9AD5-1698C60CA431}"/>
              </a:ext>
            </a:extLst>
          </p:cNvPr>
          <p:cNvGrpSpPr/>
          <p:nvPr/>
        </p:nvGrpSpPr>
        <p:grpSpPr>
          <a:xfrm>
            <a:off x="2283460" y="4173378"/>
            <a:ext cx="5791200" cy="1200329"/>
            <a:chOff x="2283460" y="4173378"/>
            <a:chExt cx="5791200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23C28E-A7FA-428A-9CB2-BEC55941A295}"/>
                </a:ext>
              </a:extLst>
            </p:cNvPr>
            <p:cNvSpPr txBox="1"/>
            <p:nvPr/>
          </p:nvSpPr>
          <p:spPr>
            <a:xfrm>
              <a:off x="2283460" y="4173378"/>
              <a:ext cx="579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No solution or the solution is the empty 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782AF6-7CAC-4BBB-83E3-FE6AA38830BA}"/>
                    </a:ext>
                  </a:extLst>
                </p:cNvPr>
                <p:cNvSpPr txBox="1"/>
                <p:nvPr/>
              </p:nvSpPr>
              <p:spPr>
                <a:xfrm>
                  <a:off x="5724227" y="4708711"/>
                  <a:ext cx="543560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782AF6-7CAC-4BBB-83E3-FE6AA3883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227" y="4708711"/>
                  <a:ext cx="543560" cy="6155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B4F593D-E044-48CD-A8E6-F5D1F97F48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8229600" cy="5334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8:  Solving a Linear Inequality</a:t>
            </a:r>
          </a:p>
        </p:txBody>
      </p:sp>
      <p:graphicFrame>
        <p:nvGraphicFramePr>
          <p:cNvPr id="30725" name="Object 3">
            <a:extLst>
              <a:ext uri="{FF2B5EF4-FFF2-40B4-BE49-F238E27FC236}">
                <a16:creationId xmlns:a16="http://schemas.microsoft.com/office/drawing/2014/main" id="{F0738D59-7D01-4D0D-BEB9-11930E3AA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297651"/>
              </p:ext>
            </p:extLst>
          </p:nvPr>
        </p:nvGraphicFramePr>
        <p:xfrm>
          <a:off x="1905000" y="1378585"/>
          <a:ext cx="35856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4" imgW="1371600" imgH="203200" progId="Equation.DSMT4">
                  <p:embed/>
                </p:oleObj>
              </mc:Choice>
              <mc:Fallback>
                <p:oleObj name="Equation" r:id="rId4" imgW="13716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8585"/>
                        <a:ext cx="358563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6F2644-6BC9-4375-A745-AB44E0E2CA46}"/>
              </a:ext>
            </a:extLst>
          </p:cNvPr>
          <p:cNvSpPr txBox="1"/>
          <p:nvPr/>
        </p:nvSpPr>
        <p:spPr>
          <a:xfrm>
            <a:off x="457200" y="132721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40D969-CBF4-470F-8249-E659D62FD473}"/>
                  </a:ext>
                </a:extLst>
              </p:cNvPr>
              <p:cNvSpPr txBox="1"/>
              <p:nvPr/>
            </p:nvSpPr>
            <p:spPr>
              <a:xfrm>
                <a:off x="2057400" y="2160726"/>
                <a:ext cx="3018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+10≤2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40D969-CBF4-470F-8249-E659D62FD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60726"/>
                <a:ext cx="30186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81DA8A-9C41-458C-B82E-F339B6557608}"/>
                  </a:ext>
                </a:extLst>
              </p:cNvPr>
              <p:cNvSpPr txBox="1"/>
              <p:nvPr/>
            </p:nvSpPr>
            <p:spPr>
              <a:xfrm>
                <a:off x="2047240" y="2998113"/>
                <a:ext cx="4673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81DA8A-9C41-458C-B82E-F339B6557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240" y="2998113"/>
                <a:ext cx="46739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18A4C2-48CA-4B8F-A262-0D0ED21A0276}"/>
                  </a:ext>
                </a:extLst>
              </p:cNvPr>
              <p:cNvSpPr txBox="1"/>
              <p:nvPr/>
            </p:nvSpPr>
            <p:spPr>
              <a:xfrm>
                <a:off x="2286000" y="3835500"/>
                <a:ext cx="13633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18A4C2-48CA-4B8F-A262-0D0ED21A0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35500"/>
                <a:ext cx="136332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57E031E-0C9B-4CFF-9EF6-7A3402546893}"/>
              </a:ext>
            </a:extLst>
          </p:cNvPr>
          <p:cNvSpPr txBox="1"/>
          <p:nvPr/>
        </p:nvSpPr>
        <p:spPr>
          <a:xfrm>
            <a:off x="4572000" y="385292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TRUE!!!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F410C-FA95-4AD1-98CF-957DB2872ECA}"/>
              </a:ext>
            </a:extLst>
          </p:cNvPr>
          <p:cNvSpPr txBox="1"/>
          <p:nvPr/>
        </p:nvSpPr>
        <p:spPr>
          <a:xfrm>
            <a:off x="1524000" y="484699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solution is all real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90BA-E63A-485F-9E99-04EDD307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513-D56B-4719-9F78-04B95ADB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3637"/>
            <a:ext cx="8077200" cy="1274763"/>
          </a:xfrm>
        </p:spPr>
        <p:txBody>
          <a:bodyPr/>
          <a:lstStyle/>
          <a:p>
            <a:r>
              <a:rPr lang="en-US" sz="3600" dirty="0"/>
              <a:t>MyMathLab: Solving Inequalities</a:t>
            </a:r>
          </a:p>
        </p:txBody>
      </p:sp>
    </p:spTree>
    <p:extLst>
      <p:ext uri="{BB962C8B-B14F-4D97-AF65-F5344CB8AC3E}">
        <p14:creationId xmlns:p14="http://schemas.microsoft.com/office/powerpoint/2010/main" val="38619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4AC700-F562-4963-A21A-0CEDDFC906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4.6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67BDE0-FB36-4083-9710-3EC7A849F9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SzPct val="125000"/>
              <a:buFontTx/>
              <a:buChar char="•"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>
              <a:buSzPct val="125000"/>
              <a:buFontTx/>
              <a:buNone/>
            </a:pPr>
            <a:r>
              <a:rPr lang="en-US" altLang="en-US" sz="4000">
                <a:solidFill>
                  <a:srgbClr val="C84700"/>
                </a:solidFill>
              </a:rPr>
              <a:t>Linear Inequalities in One Variable</a:t>
            </a:r>
          </a:p>
          <a:p>
            <a:pPr marL="609600" indent="-609600" algn="ctr" eaLnBrk="1" hangingPunct="1">
              <a:buSzPct val="125000"/>
              <a:buFontTx/>
              <a:buNone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>
              <a:buSzPct val="125000"/>
              <a:buFontTx/>
              <a:buNone/>
            </a:pPr>
            <a:endParaRPr lang="en-US" altLang="en-US" sz="400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A7CC73-D005-450D-A78B-73BB14D640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 dirty="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D327D57-990E-4F18-8FCA-34A5BB71829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I can graph subsets of real numbers on a number line.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I can solve linear inequalities.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I can identify linear inequalities with no solution or all real numbers as solutions.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I can solve applied problems using linear inequalities.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C7F4DDD-C7E2-4A9A-AF6B-50AB524141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8229600" cy="5334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Linear Inequalities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19CA56D-47A5-4A48-ABFA-446B271220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3459162"/>
          </a:xfrm>
        </p:spPr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altLang="en-US" dirty="0"/>
              <a:t>A </a:t>
            </a:r>
            <a:r>
              <a:rPr lang="en-US" altLang="en-US" b="1" dirty="0"/>
              <a:t>linear inequality :  </a:t>
            </a:r>
          </a:p>
          <a:p>
            <a:pPr>
              <a:buSzPct val="125000"/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ax</a:t>
            </a:r>
            <a:r>
              <a:rPr lang="en-US" altLang="en-US" dirty="0"/>
              <a:t> + </a:t>
            </a:r>
            <a:r>
              <a:rPr lang="en-US" altLang="en-US" i="1" dirty="0"/>
              <a:t>b</a:t>
            </a:r>
            <a:r>
              <a:rPr lang="en-US" altLang="en-US" dirty="0"/>
              <a:t> ≤ </a:t>
            </a:r>
            <a:r>
              <a:rPr lang="en-US" altLang="en-US" i="1" dirty="0"/>
              <a:t>c</a:t>
            </a:r>
          </a:p>
          <a:p>
            <a:pPr>
              <a:buSzPct val="125000"/>
              <a:buFontTx/>
              <a:buNone/>
            </a:pPr>
            <a:r>
              <a:rPr lang="en-US" altLang="en-US" dirty="0"/>
              <a:t>	where the inequality symbol can be </a:t>
            </a:r>
            <a:r>
              <a:rPr lang="en-US" altLang="en-US" b="1" dirty="0"/>
              <a:t>&lt;,  &gt;,  </a:t>
            </a:r>
            <a:r>
              <a:rPr lang="en-US" altLang="en-US" b="1" dirty="0">
                <a:cs typeface="Arial" panose="020B0604020202020204" pitchFamily="34" charset="0"/>
              </a:rPr>
              <a:t>≤,</a:t>
            </a:r>
            <a:r>
              <a:rPr lang="en-US" altLang="en-US" dirty="0">
                <a:cs typeface="Arial" panose="020B0604020202020204" pitchFamily="34" charset="0"/>
              </a:rPr>
              <a:t> or</a:t>
            </a:r>
            <a:r>
              <a:rPr lang="en-US" altLang="en-US" b="1" dirty="0">
                <a:cs typeface="Arial" panose="020B0604020202020204" pitchFamily="34" charset="0"/>
              </a:rPr>
              <a:t>  ≥.</a:t>
            </a:r>
          </a:p>
          <a:p>
            <a:pPr>
              <a:buSzPct val="125000"/>
              <a:buFontTx/>
              <a:buNone/>
            </a:pPr>
            <a:endParaRPr lang="en-US" altLang="en-US" b="1" dirty="0">
              <a:cs typeface="Arial" panose="020B0604020202020204" pitchFamily="34" charset="0"/>
            </a:endParaRPr>
          </a:p>
          <a:p>
            <a:pPr>
              <a:buSzPct val="125000"/>
              <a:buFontTx/>
              <a:buChar char="•"/>
            </a:pPr>
            <a:r>
              <a:rPr lang="en-US" altLang="en-US" b="1" dirty="0">
                <a:cs typeface="Arial" panose="020B0604020202020204" pitchFamily="34" charset="0"/>
              </a:rPr>
              <a:t>Solving an inequality</a:t>
            </a:r>
            <a:r>
              <a:rPr lang="en-US" altLang="en-US" dirty="0">
                <a:cs typeface="Arial" panose="020B0604020202020204" pitchFamily="34" charset="0"/>
              </a:rPr>
              <a:t> is the process of finding the set of numbers that make an inequality a true statement.</a:t>
            </a:r>
          </a:p>
          <a:p>
            <a:pPr>
              <a:buSzPct val="125000"/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SzPct val="125000"/>
              <a:buFontTx/>
              <a:buChar char="•"/>
            </a:pPr>
            <a:r>
              <a:rPr lang="en-US" altLang="en-US" b="1" dirty="0">
                <a:cs typeface="Arial" panose="020B0604020202020204" pitchFamily="34" charset="0"/>
              </a:rPr>
              <a:t>A solution set </a:t>
            </a:r>
            <a:r>
              <a:rPr lang="en-US" altLang="en-US" dirty="0">
                <a:cs typeface="Arial" panose="020B0604020202020204" pitchFamily="34" charset="0"/>
              </a:rPr>
              <a:t> is the set of all numbers that satisfy the inequality.</a:t>
            </a:r>
            <a:endParaRPr lang="en-US" altLang="en-US" b="1" dirty="0">
              <a:cs typeface="Arial" panose="020B0604020202020204" pitchFamily="34" charset="0"/>
            </a:endParaRPr>
          </a:p>
          <a:p>
            <a:pPr>
              <a:buSzPct val="125000"/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3112B7-F23D-4DE6-8C03-B20BA3C122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Graphing Subsets of Real Numbers on a Number Line</a:t>
            </a:r>
          </a:p>
        </p:txBody>
      </p:sp>
      <p:pic>
        <p:nvPicPr>
          <p:cNvPr id="12291" name="Picture 6" descr="261_Table_04_03">
            <a:extLst>
              <a:ext uri="{FF2B5EF4-FFF2-40B4-BE49-F238E27FC236}">
                <a16:creationId xmlns:a16="http://schemas.microsoft.com/office/drawing/2014/main" id="{34253EAC-A302-440E-801A-DA9604AB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60960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6DDC57E-911D-4502-81EB-1EDB95D9B6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84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Graphing Subsets of Real Numbers</a:t>
            </a:r>
          </a:p>
        </p:txBody>
      </p:sp>
      <p:pic>
        <p:nvPicPr>
          <p:cNvPr id="14339" name="Picture 6" descr="262_EX_01_sol">
            <a:extLst>
              <a:ext uri="{FF2B5EF4-FFF2-40B4-BE49-F238E27FC236}">
                <a16:creationId xmlns:a16="http://schemas.microsoft.com/office/drawing/2014/main" id="{8774F44A-FCA3-4FFD-B9AF-9D1EBA39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7630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D2E4A0-1BFC-44EB-8704-A024A5607327}"/>
              </a:ext>
            </a:extLst>
          </p:cNvPr>
          <p:cNvGrpSpPr/>
          <p:nvPr/>
        </p:nvGrpSpPr>
        <p:grpSpPr>
          <a:xfrm>
            <a:off x="228600" y="1828800"/>
            <a:ext cx="1371600" cy="914400"/>
            <a:chOff x="228600" y="1828800"/>
            <a:chExt cx="1371600" cy="9144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894B374-40EE-426A-8645-C8D70D75C135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" y="2209800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9406CE-97D3-422D-A3D7-974717B15382}"/>
                </a:ext>
              </a:extLst>
            </p:cNvPr>
            <p:cNvSpPr txBox="1"/>
            <p:nvPr/>
          </p:nvSpPr>
          <p:spPr>
            <a:xfrm>
              <a:off x="228600" y="1828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Such That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EAA1779-317D-4471-8B4B-3551F34965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Solving Linear Inequalities in One Variable</a:t>
            </a:r>
          </a:p>
        </p:txBody>
      </p:sp>
      <p:pic>
        <p:nvPicPr>
          <p:cNvPr id="16387" name="Picture 5" descr="263_orange_box">
            <a:extLst>
              <a:ext uri="{FF2B5EF4-FFF2-40B4-BE49-F238E27FC236}">
                <a16:creationId xmlns:a16="http://schemas.microsoft.com/office/drawing/2014/main" id="{891020ED-5D32-45DA-9B00-D7EF0210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" y="1444625"/>
            <a:ext cx="88217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BE83C2-FB49-49B5-8F07-4DE38CE71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Solving a Linear Inequality </a:t>
            </a:r>
          </a:p>
        </p:txBody>
      </p:sp>
      <p:graphicFrame>
        <p:nvGraphicFramePr>
          <p:cNvPr id="18437" name="Object 4">
            <a:extLst>
              <a:ext uri="{FF2B5EF4-FFF2-40B4-BE49-F238E27FC236}">
                <a16:creationId xmlns:a16="http://schemas.microsoft.com/office/drawing/2014/main" id="{269222D1-83FA-446F-B855-E1EC6C7CC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09500"/>
              </p:ext>
            </p:extLst>
          </p:nvPr>
        </p:nvGraphicFramePr>
        <p:xfrm>
          <a:off x="1981200" y="1439257"/>
          <a:ext cx="1593012" cy="4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4" imgW="634449" imgH="177646" progId="Equation.DSMT4">
                  <p:embed/>
                </p:oleObj>
              </mc:Choice>
              <mc:Fallback>
                <p:oleObj name="Equation" r:id="rId4" imgW="634449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39257"/>
                        <a:ext cx="1593012" cy="44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8" descr="263_Ex_02_sol">
            <a:extLst>
              <a:ext uri="{FF2B5EF4-FFF2-40B4-BE49-F238E27FC236}">
                <a16:creationId xmlns:a16="http://schemas.microsoft.com/office/drawing/2014/main" id="{6A2BA87F-A92B-45C6-A6E8-75F598EE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7543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539E9-BA67-4868-BF8F-E3954DE4BC0B}"/>
              </a:ext>
            </a:extLst>
          </p:cNvPr>
          <p:cNvSpPr txBox="1"/>
          <p:nvPr/>
        </p:nvSpPr>
        <p:spPr>
          <a:xfrm>
            <a:off x="533400" y="13583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2C2DC-7083-4815-A4CC-A0E658217106}"/>
                  </a:ext>
                </a:extLst>
              </p:cNvPr>
              <p:cNvSpPr txBox="1"/>
              <p:nvPr/>
            </p:nvSpPr>
            <p:spPr>
              <a:xfrm>
                <a:off x="1981200" y="1893662"/>
                <a:ext cx="2051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−7≥5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2C2DC-7083-4815-A4CC-A0E65821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893662"/>
                <a:ext cx="205145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CFD9A4-ACE0-4563-BACA-A0D690DB8662}"/>
                  </a:ext>
                </a:extLst>
              </p:cNvPr>
              <p:cNvSpPr txBox="1"/>
              <p:nvPr/>
            </p:nvSpPr>
            <p:spPr>
              <a:xfrm>
                <a:off x="1981200" y="2479356"/>
                <a:ext cx="34837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−7+7≥5+7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CFD9A4-ACE0-4563-BACA-A0D690DB8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79356"/>
                <a:ext cx="348377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66D003-9683-4EFD-BD75-44F5C50EE22C}"/>
                  </a:ext>
                </a:extLst>
              </p:cNvPr>
              <p:cNvSpPr txBox="1"/>
              <p:nvPr/>
            </p:nvSpPr>
            <p:spPr>
              <a:xfrm>
                <a:off x="1960880" y="3065050"/>
                <a:ext cx="15629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66D003-9683-4EFD-BD75-44F5C50EE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80" y="3065050"/>
                <a:ext cx="156292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27363-167F-4184-B996-40DACB123C0C}"/>
                  </a:ext>
                </a:extLst>
              </p:cNvPr>
              <p:cNvSpPr txBox="1"/>
              <p:nvPr/>
            </p:nvSpPr>
            <p:spPr>
              <a:xfrm>
                <a:off x="1991360" y="3660148"/>
                <a:ext cx="156292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27363-167F-4184-B996-40DACB1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60" y="3660148"/>
                <a:ext cx="1562927" cy="921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F91C9-4434-45E3-9A33-A53FE505E546}"/>
                  </a:ext>
                </a:extLst>
              </p:cNvPr>
              <p:cNvSpPr txBox="1"/>
              <p:nvPr/>
            </p:nvSpPr>
            <p:spPr>
              <a:xfrm>
                <a:off x="5181600" y="3716178"/>
                <a:ext cx="11076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F91C9-4434-45E3-9A33-A53FE505E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16178"/>
                <a:ext cx="110767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30FE45E-76A2-48FF-B7EF-2F3E26006B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33375"/>
            <a:ext cx="8229600" cy="63976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Solving Linear Inequalities </a:t>
            </a:r>
          </a:p>
        </p:txBody>
      </p:sp>
      <p:graphicFrame>
        <p:nvGraphicFramePr>
          <p:cNvPr id="20485" name="Object 3">
            <a:extLst>
              <a:ext uri="{FF2B5EF4-FFF2-40B4-BE49-F238E27FC236}">
                <a16:creationId xmlns:a16="http://schemas.microsoft.com/office/drawing/2014/main" id="{01083475-E37E-478B-9F86-94D5E3183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24377"/>
              </p:ext>
            </p:extLst>
          </p:nvPr>
        </p:nvGraphicFramePr>
        <p:xfrm>
          <a:off x="2133600" y="1295400"/>
          <a:ext cx="1089952" cy="94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089952" cy="940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9" descr="0406exmpl03a">
            <a:extLst>
              <a:ext uri="{FF2B5EF4-FFF2-40B4-BE49-F238E27FC236}">
                <a16:creationId xmlns:a16="http://schemas.microsoft.com/office/drawing/2014/main" id="{E2F4239A-18EF-4E7F-98CD-DE6F70B8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63850"/>
            <a:ext cx="7858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32C57-EB9D-4EE3-813B-C4098ABA6E59}"/>
              </a:ext>
            </a:extLst>
          </p:cNvPr>
          <p:cNvSpPr txBox="1"/>
          <p:nvPr/>
        </p:nvSpPr>
        <p:spPr>
          <a:xfrm>
            <a:off x="533400" y="13583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77791A-BF88-4ECE-9907-723BA5412C67}"/>
                  </a:ext>
                </a:extLst>
              </p:cNvPr>
              <p:cNvSpPr txBox="1"/>
              <p:nvPr/>
            </p:nvSpPr>
            <p:spPr>
              <a:xfrm>
                <a:off x="1981200" y="2349151"/>
                <a:ext cx="122725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77791A-BF88-4ECE-9907-723BA5412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49151"/>
                <a:ext cx="1227259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6621C0-6626-45A5-8305-CE32439457E0}"/>
                  </a:ext>
                </a:extLst>
              </p:cNvPr>
              <p:cNvSpPr txBox="1"/>
              <p:nvPr/>
            </p:nvSpPr>
            <p:spPr>
              <a:xfrm>
                <a:off x="1605654" y="3398749"/>
                <a:ext cx="214584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&lt;5∙3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6621C0-6626-45A5-8305-CE3243945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54" y="3398749"/>
                <a:ext cx="2145844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8ED72-6B76-48ED-A2C2-DDB982AFA47C}"/>
                  </a:ext>
                </a:extLst>
              </p:cNvPr>
              <p:cNvSpPr txBox="1"/>
              <p:nvPr/>
            </p:nvSpPr>
            <p:spPr>
              <a:xfrm>
                <a:off x="1828800" y="4478444"/>
                <a:ext cx="11674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8ED72-6B76-48ED-A2C2-DDB982AFA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78444"/>
                <a:ext cx="116743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27C820BFFA4C912D87E7B01C2192" ma:contentTypeVersion="27" ma:contentTypeDescription="Create a new document." ma:contentTypeScope="" ma:versionID="bbab20b3b617bb3c1e2a43c6317269d6">
  <xsd:schema xmlns:xsd="http://www.w3.org/2001/XMLSchema" xmlns:xs="http://www.w3.org/2001/XMLSchema" xmlns:p="http://schemas.microsoft.com/office/2006/metadata/properties" xmlns:ns3="1702b619-df69-47d0-b557-005983ce0185" xmlns:ns4="6635ddec-091d-44f9-964c-f969512ac5d9" targetNamespace="http://schemas.microsoft.com/office/2006/metadata/properties" ma:root="true" ma:fieldsID="ee3d9f9a4584d50cf360afeaa239863a" ns3:_="" ns4:_="">
    <xsd:import namespace="1702b619-df69-47d0-b557-005983ce0185"/>
    <xsd:import namespace="6635ddec-091d-44f9-964c-f969512ac5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b619-df69-47d0-b557-005983ce01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ddec-091d-44f9-964c-f969512ac5d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635ddec-091d-44f9-964c-f969512ac5d9" xsi:nil="true"/>
    <NotebookType xmlns="6635ddec-091d-44f9-964c-f969512ac5d9" xsi:nil="true"/>
    <Students xmlns="6635ddec-091d-44f9-964c-f969512ac5d9">
      <UserInfo>
        <DisplayName/>
        <AccountId xsi:nil="true"/>
        <AccountType/>
      </UserInfo>
    </Students>
    <Templates xmlns="6635ddec-091d-44f9-964c-f969512ac5d9" xsi:nil="true"/>
    <AppVersion xmlns="6635ddec-091d-44f9-964c-f969512ac5d9" xsi:nil="true"/>
    <FolderType xmlns="6635ddec-091d-44f9-964c-f969512ac5d9" xsi:nil="true"/>
    <Student_Groups xmlns="6635ddec-091d-44f9-964c-f969512ac5d9">
      <UserInfo>
        <DisplayName/>
        <AccountId xsi:nil="true"/>
        <AccountType/>
      </UserInfo>
    </Student_Groups>
    <Self_Registration_Enabled xmlns="6635ddec-091d-44f9-964c-f969512ac5d9" xsi:nil="true"/>
    <Invited_Teachers xmlns="6635ddec-091d-44f9-964c-f969512ac5d9" xsi:nil="true"/>
    <Invited_Students xmlns="6635ddec-091d-44f9-964c-f969512ac5d9" xsi:nil="true"/>
    <Teachers xmlns="6635ddec-091d-44f9-964c-f969512ac5d9">
      <UserInfo>
        <DisplayName/>
        <AccountId xsi:nil="true"/>
        <AccountType/>
      </UserInfo>
    </Teachers>
    <Has_Teacher_Only_SectionGroup xmlns="6635ddec-091d-44f9-964c-f969512ac5d9" xsi:nil="true"/>
    <Is_Collaboration_Space_Locked xmlns="6635ddec-091d-44f9-964c-f969512ac5d9" xsi:nil="true"/>
    <Owner xmlns="6635ddec-091d-44f9-964c-f969512ac5d9">
      <UserInfo>
        <DisplayName/>
        <AccountId xsi:nil="true"/>
        <AccountType/>
      </UserInfo>
    </Owner>
    <CultureName xmlns="6635ddec-091d-44f9-964c-f969512ac5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99BD7-4DBA-45FE-A704-CBCCA369D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b619-df69-47d0-b557-005983ce0185"/>
    <ds:schemaRef ds:uri="6635ddec-091d-44f9-964c-f969512ac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099C31-6393-423E-8259-605A3A4F6DAD}">
  <ds:schemaRefs>
    <ds:schemaRef ds:uri="http://purl.org/dc/dcmitype/"/>
    <ds:schemaRef ds:uri="http://schemas.microsoft.com/office/2006/documentManagement/types"/>
    <ds:schemaRef ds:uri="6635ddec-091d-44f9-964c-f969512ac5d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1702b619-df69-47d0-b557-005983ce018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5C08AA-658D-4C28-A2B6-9212486BE5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433</Words>
  <Application>Microsoft Office PowerPoint</Application>
  <PresentationFormat>On-screen Show (4:3)</PresentationFormat>
  <Paragraphs>95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Cambria Math</vt:lpstr>
      <vt:lpstr>Times New Roman</vt:lpstr>
      <vt:lpstr>Wingdings</vt:lpstr>
      <vt:lpstr>Level</vt:lpstr>
      <vt:lpstr>Equation</vt:lpstr>
      <vt:lpstr>PowerPoint Presentation</vt:lpstr>
      <vt:lpstr>4.6</vt:lpstr>
      <vt:lpstr>Targets</vt:lpstr>
      <vt:lpstr>Linear Inequalities</vt:lpstr>
      <vt:lpstr>Graphing Subsets of Real Numbers on a Number Line</vt:lpstr>
      <vt:lpstr>Example 1: Graphing Subsets of Real Numbers</vt:lpstr>
      <vt:lpstr>Solving Linear Inequalities in One Variable</vt:lpstr>
      <vt:lpstr>Example 2: Solving a Linear Inequality </vt:lpstr>
      <vt:lpstr>Example 3: Solving Linear Inequalities </vt:lpstr>
      <vt:lpstr>Example 3: Solving Linear Inequalities </vt:lpstr>
      <vt:lpstr>Example 4: Solving a Linear Inequality </vt:lpstr>
      <vt:lpstr>Example 6:  Solving a Three-Part Inequality</vt:lpstr>
      <vt:lpstr>Example 7:  Solving a Linear Inequality</vt:lpstr>
      <vt:lpstr>Example 8:  Solving a Linear Inequality</vt:lpstr>
      <vt:lpstr>Assignment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>Math For Your World  2e</dc:subject>
  <dc:creator>Blitzer</dc:creator>
  <cp:lastModifiedBy>Smith, Douglas</cp:lastModifiedBy>
  <cp:revision>369</cp:revision>
  <dcterms:created xsi:type="dcterms:W3CDTF">2003-12-09T18:30:59Z</dcterms:created>
  <dcterms:modified xsi:type="dcterms:W3CDTF">2020-10-07T15:36:33Z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0x01010077FC27C820BFFA4C912D87E7B01C2192</vt:lpwstr>
  </property>
</Properties>
</file>