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handoutMasterIdLst>
    <p:handoutMasterId r:id="rId26"/>
  </p:handoutMasterIdLst>
  <p:sldIdLst>
    <p:sldId id="483" r:id="rId5"/>
    <p:sldId id="487" r:id="rId6"/>
    <p:sldId id="491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6" r:id="rId18"/>
    <p:sldId id="507" r:id="rId19"/>
    <p:sldId id="508" r:id="rId20"/>
    <p:sldId id="509" r:id="rId21"/>
    <p:sldId id="511" r:id="rId22"/>
    <p:sldId id="510" r:id="rId23"/>
    <p:sldId id="512" r:id="rId24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92">
          <p15:clr>
            <a:srgbClr val="A4A3A4"/>
          </p15:clr>
        </p15:guide>
        <p15:guide id="3" pos="48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84700"/>
    <a:srgbClr val="C44B00"/>
    <a:srgbClr val="CA4F00"/>
    <a:srgbClr val="C84F00"/>
    <a:srgbClr val="33CCCC"/>
    <a:srgbClr val="00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2" d="100"/>
          <a:sy n="62" d="100"/>
        </p:scale>
        <p:origin x="1344" y="52"/>
      </p:cViewPr>
      <p:guideLst>
        <p:guide orient="horz" pos="528"/>
        <p:guide pos="192"/>
        <p:guide pos="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06/relationships/vbaProject" Target="vbaProject.bin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Douglas" userId="dcf2a658-b667-4263-a752-bb4d1c9aad5f" providerId="ADAL" clId="{81AAB546-C58E-4C6F-8F88-7612130744ED}"/>
    <pc:docChg chg="custSel addSld delSld modSld">
      <pc:chgData name="Smith, Douglas" userId="dcf2a658-b667-4263-a752-bb4d1c9aad5f" providerId="ADAL" clId="{81AAB546-C58E-4C6F-8F88-7612130744ED}" dt="2019-10-30T16:55:12.928" v="426" actId="2696"/>
      <pc:docMkLst>
        <pc:docMk/>
      </pc:docMkLst>
      <pc:sldChg chg="modSp">
        <pc:chgData name="Smith, Douglas" userId="dcf2a658-b667-4263-a752-bb4d1c9aad5f" providerId="ADAL" clId="{81AAB546-C58E-4C6F-8F88-7612130744ED}" dt="2019-10-23T18:44:05.154" v="134" actId="20577"/>
        <pc:sldMkLst>
          <pc:docMk/>
          <pc:sldMk cId="0" sldId="491"/>
        </pc:sldMkLst>
        <pc:spChg chg="mod">
          <ac:chgData name="Smith, Douglas" userId="dcf2a658-b667-4263-a752-bb4d1c9aad5f" providerId="ADAL" clId="{81AAB546-C58E-4C6F-8F88-7612130744ED}" dt="2019-10-22T14:19:50.667" v="24" actId="20577"/>
          <ac:spMkLst>
            <pc:docMk/>
            <pc:sldMk cId="0" sldId="491"/>
            <ac:spMk id="8194" creationId="{4A1D9A8A-8165-483A-8194-864DCB39455A}"/>
          </ac:spMkLst>
        </pc:spChg>
        <pc:spChg chg="mod">
          <ac:chgData name="Smith, Douglas" userId="dcf2a658-b667-4263-a752-bb4d1c9aad5f" providerId="ADAL" clId="{81AAB546-C58E-4C6F-8F88-7612130744ED}" dt="2019-10-23T18:44:05.154" v="134" actId="20577"/>
          <ac:spMkLst>
            <pc:docMk/>
            <pc:sldMk cId="0" sldId="491"/>
            <ac:spMk id="8195" creationId="{B73147A9-C50E-40D8-9A9E-4B69B55ED2C8}"/>
          </ac:spMkLst>
        </pc:spChg>
      </pc:sldChg>
      <pc:sldChg chg="delSp modSp">
        <pc:chgData name="Smith, Douglas" userId="dcf2a658-b667-4263-a752-bb4d1c9aad5f" providerId="ADAL" clId="{81AAB546-C58E-4C6F-8F88-7612130744ED}" dt="2019-10-23T18:46:17.853" v="139" actId="478"/>
        <pc:sldMkLst>
          <pc:docMk/>
          <pc:sldMk cId="0" sldId="496"/>
        </pc:sldMkLst>
        <pc:spChg chg="mod">
          <ac:chgData name="Smith, Douglas" userId="dcf2a658-b667-4263-a752-bb4d1c9aad5f" providerId="ADAL" clId="{81AAB546-C58E-4C6F-8F88-7612130744ED}" dt="2019-10-23T18:46:15.778" v="138" actId="14100"/>
          <ac:spMkLst>
            <pc:docMk/>
            <pc:sldMk cId="0" sldId="496"/>
            <ac:spMk id="12291" creationId="{6B344089-A3A0-4F68-9393-B83D0127D12B}"/>
          </ac:spMkLst>
        </pc:spChg>
        <pc:graphicFrameChg chg="del">
          <ac:chgData name="Smith, Douglas" userId="dcf2a658-b667-4263-a752-bb4d1c9aad5f" providerId="ADAL" clId="{81AAB546-C58E-4C6F-8F88-7612130744ED}" dt="2019-10-23T18:46:17.853" v="139" actId="478"/>
          <ac:graphicFrameMkLst>
            <pc:docMk/>
            <pc:sldMk cId="0" sldId="496"/>
            <ac:graphicFrameMk id="12294" creationId="{B9576362-E650-4F24-9D11-04F008AC0005}"/>
          </ac:graphicFrameMkLst>
        </pc:graphicFrameChg>
      </pc:sldChg>
      <pc:sldChg chg="modSp">
        <pc:chgData name="Smith, Douglas" userId="dcf2a658-b667-4263-a752-bb4d1c9aad5f" providerId="ADAL" clId="{81AAB546-C58E-4C6F-8F88-7612130744ED}" dt="2019-10-23T18:45:10.072" v="135" actId="1076"/>
        <pc:sldMkLst>
          <pc:docMk/>
          <pc:sldMk cId="0" sldId="497"/>
        </pc:sldMkLst>
        <pc:picChg chg="mod">
          <ac:chgData name="Smith, Douglas" userId="dcf2a658-b667-4263-a752-bb4d1c9aad5f" providerId="ADAL" clId="{81AAB546-C58E-4C6F-8F88-7612130744ED}" dt="2019-10-23T18:45:10.072" v="135" actId="1076"/>
          <ac:picMkLst>
            <pc:docMk/>
            <pc:sldMk cId="0" sldId="497"/>
            <ac:picMk id="14338" creationId="{00A6D7F2-307D-4294-8BCC-1339DBC73061}"/>
          </ac:picMkLst>
        </pc:picChg>
      </pc:sldChg>
      <pc:sldChg chg="delSp modSp">
        <pc:chgData name="Smith, Douglas" userId="dcf2a658-b667-4263-a752-bb4d1c9aad5f" providerId="ADAL" clId="{81AAB546-C58E-4C6F-8F88-7612130744ED}" dt="2019-10-23T18:46:43.480" v="158" actId="6549"/>
        <pc:sldMkLst>
          <pc:docMk/>
          <pc:sldMk cId="0" sldId="498"/>
        </pc:sldMkLst>
        <pc:spChg chg="mod">
          <ac:chgData name="Smith, Douglas" userId="dcf2a658-b667-4263-a752-bb4d1c9aad5f" providerId="ADAL" clId="{81AAB546-C58E-4C6F-8F88-7612130744ED}" dt="2019-10-23T18:46:43.480" v="158" actId="6549"/>
          <ac:spMkLst>
            <pc:docMk/>
            <pc:sldMk cId="0" sldId="498"/>
            <ac:spMk id="16387" creationId="{86019D9F-915A-4275-91C0-605CD9FAF8E6}"/>
          </ac:spMkLst>
        </pc:spChg>
        <pc:picChg chg="del">
          <ac:chgData name="Smith, Douglas" userId="dcf2a658-b667-4263-a752-bb4d1c9aad5f" providerId="ADAL" clId="{81AAB546-C58E-4C6F-8F88-7612130744ED}" dt="2019-10-23T18:46:32.063" v="140" actId="478"/>
          <ac:picMkLst>
            <pc:docMk/>
            <pc:sldMk cId="0" sldId="498"/>
            <ac:picMk id="16388" creationId="{9C90DEDE-5345-4778-9179-CFD1853E7C8B}"/>
          </ac:picMkLst>
        </pc:picChg>
      </pc:sldChg>
      <pc:sldChg chg="modSp">
        <pc:chgData name="Smith, Douglas" userId="dcf2a658-b667-4263-a752-bb4d1c9aad5f" providerId="ADAL" clId="{81AAB546-C58E-4C6F-8F88-7612130744ED}" dt="2019-10-23T18:45:34.174" v="136" actId="1076"/>
        <pc:sldMkLst>
          <pc:docMk/>
          <pc:sldMk cId="0" sldId="499"/>
        </pc:sldMkLst>
        <pc:picChg chg="mod">
          <ac:chgData name="Smith, Douglas" userId="dcf2a658-b667-4263-a752-bb4d1c9aad5f" providerId="ADAL" clId="{81AAB546-C58E-4C6F-8F88-7612130744ED}" dt="2019-10-23T18:45:34.174" v="136" actId="1076"/>
          <ac:picMkLst>
            <pc:docMk/>
            <pc:sldMk cId="0" sldId="499"/>
            <ac:picMk id="18434" creationId="{909F05D1-31A3-4E43-B45C-281C267C4E47}"/>
          </ac:picMkLst>
        </pc:picChg>
      </pc:sldChg>
      <pc:sldChg chg="delSp modSp">
        <pc:chgData name="Smith, Douglas" userId="dcf2a658-b667-4263-a752-bb4d1c9aad5f" providerId="ADAL" clId="{81AAB546-C58E-4C6F-8F88-7612130744ED}" dt="2019-10-23T18:47:00.615" v="161" actId="6549"/>
        <pc:sldMkLst>
          <pc:docMk/>
          <pc:sldMk cId="0" sldId="500"/>
        </pc:sldMkLst>
        <pc:spChg chg="mod">
          <ac:chgData name="Smith, Douglas" userId="dcf2a658-b667-4263-a752-bb4d1c9aad5f" providerId="ADAL" clId="{81AAB546-C58E-4C6F-8F88-7612130744ED}" dt="2019-10-23T18:47:00.615" v="161" actId="6549"/>
          <ac:spMkLst>
            <pc:docMk/>
            <pc:sldMk cId="0" sldId="500"/>
            <ac:spMk id="321539" creationId="{9C06444C-1E02-485F-A6F5-30ECFC69DE3C}"/>
          </ac:spMkLst>
        </pc:spChg>
        <pc:picChg chg="del">
          <ac:chgData name="Smith, Douglas" userId="dcf2a658-b667-4263-a752-bb4d1c9aad5f" providerId="ADAL" clId="{81AAB546-C58E-4C6F-8F88-7612130744ED}" dt="2019-10-23T18:46:53.222" v="159" actId="478"/>
          <ac:picMkLst>
            <pc:docMk/>
            <pc:sldMk cId="0" sldId="500"/>
            <ac:picMk id="20484" creationId="{4E6B41F3-8E89-425E-92F5-4C69238798E1}"/>
          </ac:picMkLst>
        </pc:picChg>
      </pc:sldChg>
      <pc:sldChg chg="modSp">
        <pc:chgData name="Smith, Douglas" userId="dcf2a658-b667-4263-a752-bb4d1c9aad5f" providerId="ADAL" clId="{81AAB546-C58E-4C6F-8F88-7612130744ED}" dt="2019-10-23T18:47:56.880" v="165" actId="20577"/>
        <pc:sldMkLst>
          <pc:docMk/>
          <pc:sldMk cId="0" sldId="502"/>
        </pc:sldMkLst>
        <pc:spChg chg="mod">
          <ac:chgData name="Smith, Douglas" userId="dcf2a658-b667-4263-a752-bb4d1c9aad5f" providerId="ADAL" clId="{81AAB546-C58E-4C6F-8F88-7612130744ED}" dt="2019-10-23T18:47:56.880" v="165" actId="20577"/>
          <ac:spMkLst>
            <pc:docMk/>
            <pc:sldMk cId="0" sldId="502"/>
            <ac:spMk id="24579" creationId="{BAFBCA4C-5D9B-4EF5-86F7-066283B08943}"/>
          </ac:spMkLst>
        </pc:spChg>
      </pc:sldChg>
      <pc:sldChg chg="delSp modSp">
        <pc:chgData name="Smith, Douglas" userId="dcf2a658-b667-4263-a752-bb4d1c9aad5f" providerId="ADAL" clId="{81AAB546-C58E-4C6F-8F88-7612130744ED}" dt="2019-10-23T18:48:24.140" v="167" actId="478"/>
        <pc:sldMkLst>
          <pc:docMk/>
          <pc:sldMk cId="0" sldId="504"/>
        </pc:sldMkLst>
        <pc:spChg chg="mod">
          <ac:chgData name="Smith, Douglas" userId="dcf2a658-b667-4263-a752-bb4d1c9aad5f" providerId="ADAL" clId="{81AAB546-C58E-4C6F-8F88-7612130744ED}" dt="2019-10-23T18:48:21.188" v="166" actId="6549"/>
          <ac:spMkLst>
            <pc:docMk/>
            <pc:sldMk cId="0" sldId="504"/>
            <ac:spMk id="28675" creationId="{6B7863DB-1C7F-47CF-9D47-36E25021BAEE}"/>
          </ac:spMkLst>
        </pc:spChg>
        <pc:picChg chg="del">
          <ac:chgData name="Smith, Douglas" userId="dcf2a658-b667-4263-a752-bb4d1c9aad5f" providerId="ADAL" clId="{81AAB546-C58E-4C6F-8F88-7612130744ED}" dt="2019-10-23T18:48:24.140" v="167" actId="478"/>
          <ac:picMkLst>
            <pc:docMk/>
            <pc:sldMk cId="0" sldId="504"/>
            <ac:picMk id="28676" creationId="{C6EA317A-554A-4D4B-A050-EF1A05CC1093}"/>
          </ac:picMkLst>
        </pc:picChg>
      </pc:sldChg>
      <pc:sldChg chg="delSp modSp">
        <pc:chgData name="Smith, Douglas" userId="dcf2a658-b667-4263-a752-bb4d1c9aad5f" providerId="ADAL" clId="{81AAB546-C58E-4C6F-8F88-7612130744ED}" dt="2019-10-23T18:51:55.682" v="169" actId="478"/>
        <pc:sldMkLst>
          <pc:docMk/>
          <pc:sldMk cId="0" sldId="510"/>
        </pc:sldMkLst>
        <pc:spChg chg="mod">
          <ac:chgData name="Smith, Douglas" userId="dcf2a658-b667-4263-a752-bb4d1c9aad5f" providerId="ADAL" clId="{81AAB546-C58E-4C6F-8F88-7612130744ED}" dt="2019-10-23T18:51:52.756" v="168" actId="6549"/>
          <ac:spMkLst>
            <pc:docMk/>
            <pc:sldMk cId="0" sldId="510"/>
            <ac:spMk id="43011" creationId="{1176E4A8-F1BA-4C4B-90DB-745FF52E7268}"/>
          </ac:spMkLst>
        </pc:spChg>
        <pc:graphicFrameChg chg="del">
          <ac:chgData name="Smith, Douglas" userId="dcf2a658-b667-4263-a752-bb4d1c9aad5f" providerId="ADAL" clId="{81AAB546-C58E-4C6F-8F88-7612130744ED}" dt="2019-10-23T18:51:55.682" v="169" actId="478"/>
          <ac:graphicFrameMkLst>
            <pc:docMk/>
            <pc:sldMk cId="0" sldId="510"/>
            <ac:graphicFrameMk id="43012" creationId="{3A836D65-A54E-43FA-A5D9-4F978AC3E2BF}"/>
          </ac:graphicFrameMkLst>
        </pc:graphicFrameChg>
      </pc:sldChg>
      <pc:sldChg chg="modSp add">
        <pc:chgData name="Smith, Douglas" userId="dcf2a658-b667-4263-a752-bb4d1c9aad5f" providerId="ADAL" clId="{81AAB546-C58E-4C6F-8F88-7612130744ED}" dt="2019-10-24T14:18:06.236" v="208" actId="20577"/>
        <pc:sldMkLst>
          <pc:docMk/>
          <pc:sldMk cId="3099102729" sldId="512"/>
        </pc:sldMkLst>
        <pc:spChg chg="mod">
          <ac:chgData name="Smith, Douglas" userId="dcf2a658-b667-4263-a752-bb4d1c9aad5f" providerId="ADAL" clId="{81AAB546-C58E-4C6F-8F88-7612130744ED}" dt="2019-10-22T14:24:50.449" v="89" actId="20577"/>
          <ac:spMkLst>
            <pc:docMk/>
            <pc:sldMk cId="3099102729" sldId="512"/>
            <ac:spMk id="2" creationId="{26931055-8535-4A6B-84A0-C7B7AB03E154}"/>
          </ac:spMkLst>
        </pc:spChg>
        <pc:spChg chg="mod">
          <ac:chgData name="Smith, Douglas" userId="dcf2a658-b667-4263-a752-bb4d1c9aad5f" providerId="ADAL" clId="{81AAB546-C58E-4C6F-8F88-7612130744ED}" dt="2019-10-24T14:18:06.236" v="208" actId="20577"/>
          <ac:spMkLst>
            <pc:docMk/>
            <pc:sldMk cId="3099102729" sldId="512"/>
            <ac:spMk id="3" creationId="{45E3F163-5A3C-435B-BE6F-DD5F7F14176D}"/>
          </ac:spMkLst>
        </pc:spChg>
      </pc:sldChg>
      <pc:sldChg chg="addSp modSp add del">
        <pc:chgData name="Smith, Douglas" userId="dcf2a658-b667-4263-a752-bb4d1c9aad5f" providerId="ADAL" clId="{81AAB546-C58E-4C6F-8F88-7612130744ED}" dt="2019-10-30T16:55:12.928" v="426" actId="2696"/>
        <pc:sldMkLst>
          <pc:docMk/>
          <pc:sldMk cId="319351388" sldId="513"/>
        </pc:sldMkLst>
        <pc:picChg chg="add mod">
          <ac:chgData name="Smith, Douglas" userId="dcf2a658-b667-4263-a752-bb4d1c9aad5f" providerId="ADAL" clId="{81AAB546-C58E-4C6F-8F88-7612130744ED}" dt="2019-10-24T14:43:52.886" v="220" actId="1076"/>
          <ac:picMkLst>
            <pc:docMk/>
            <pc:sldMk cId="319351388" sldId="513"/>
            <ac:picMk id="2" creationId="{6F4331DB-C44C-4495-BC9A-B35C954F1A33}"/>
          </ac:picMkLst>
        </pc:picChg>
        <pc:picChg chg="add mod">
          <ac:chgData name="Smith, Douglas" userId="dcf2a658-b667-4263-a752-bb4d1c9aad5f" providerId="ADAL" clId="{81AAB546-C58E-4C6F-8F88-7612130744ED}" dt="2019-10-24T14:43:48.023" v="219" actId="1076"/>
          <ac:picMkLst>
            <pc:docMk/>
            <pc:sldMk cId="319351388" sldId="513"/>
            <ac:picMk id="3" creationId="{7A1387F4-10B8-47E9-B88D-B782056CF5AB}"/>
          </ac:picMkLst>
        </pc:picChg>
      </pc:sldChg>
      <pc:sldChg chg="addSp modSp add del modTransition">
        <pc:chgData name="Smith, Douglas" userId="dcf2a658-b667-4263-a752-bb4d1c9aad5f" providerId="ADAL" clId="{81AAB546-C58E-4C6F-8F88-7612130744ED}" dt="2019-10-30T16:55:05.878" v="425" actId="2696"/>
        <pc:sldMkLst>
          <pc:docMk/>
          <pc:sldMk cId="3629337717" sldId="514"/>
        </pc:sldMkLst>
        <pc:spChg chg="add mod">
          <ac:chgData name="Smith, Douglas" userId="dcf2a658-b667-4263-a752-bb4d1c9aad5f" providerId="ADAL" clId="{81AAB546-C58E-4C6F-8F88-7612130744ED}" dt="2019-10-30T16:16:21.550" v="424" actId="115"/>
          <ac:spMkLst>
            <pc:docMk/>
            <pc:sldMk cId="3629337717" sldId="514"/>
            <ac:spMk id="2" creationId="{088B7700-727F-413B-8B08-39EF2863524A}"/>
          </ac:spMkLst>
        </pc:spChg>
      </pc:sldChg>
    </pc:docChg>
  </pc:docChgLst>
  <pc:docChgLst>
    <pc:chgData name="Douglas Smith" userId="dcf2a658-b667-4263-a752-bb4d1c9aad5f" providerId="ADAL" clId="{6963BE64-1844-411F-94A2-FDC1F99264D2}"/>
    <pc:docChg chg="custSel delSld modSld">
      <pc:chgData name="Douglas Smith" userId="dcf2a658-b667-4263-a752-bb4d1c9aad5f" providerId="ADAL" clId="{6963BE64-1844-411F-94A2-FDC1F99264D2}" dt="2021-01-04T22:07:05.752" v="360"/>
      <pc:docMkLst>
        <pc:docMk/>
      </pc:docMkLst>
      <pc:sldChg chg="modAnim">
        <pc:chgData name="Douglas Smith" userId="dcf2a658-b667-4263-a752-bb4d1c9aad5f" providerId="ADAL" clId="{6963BE64-1844-411F-94A2-FDC1F99264D2}" dt="2021-01-02T19:08:22.850" v="0"/>
        <pc:sldMkLst>
          <pc:docMk/>
          <pc:sldMk cId="0" sldId="491"/>
        </pc:sldMkLst>
      </pc:sldChg>
      <pc:sldChg chg="addSp modSp mod modAnim">
        <pc:chgData name="Douglas Smith" userId="dcf2a658-b667-4263-a752-bb4d1c9aad5f" providerId="ADAL" clId="{6963BE64-1844-411F-94A2-FDC1F99264D2}" dt="2021-01-04T21:45:49.432" v="79"/>
        <pc:sldMkLst>
          <pc:docMk/>
          <pc:sldMk cId="0" sldId="496"/>
        </pc:sldMkLst>
        <pc:spChg chg="add mod">
          <ac:chgData name="Douglas Smith" userId="dcf2a658-b667-4263-a752-bb4d1c9aad5f" providerId="ADAL" clId="{6963BE64-1844-411F-94A2-FDC1F99264D2}" dt="2021-01-04T21:44:16.621" v="12" actId="1076"/>
          <ac:spMkLst>
            <pc:docMk/>
            <pc:sldMk cId="0" sldId="496"/>
            <ac:spMk id="2" creationId="{6E5174D3-3C77-4874-9BDE-538313DB17D7}"/>
          </ac:spMkLst>
        </pc:spChg>
        <pc:spChg chg="add mod">
          <ac:chgData name="Douglas Smith" userId="dcf2a658-b667-4263-a752-bb4d1c9aad5f" providerId="ADAL" clId="{6963BE64-1844-411F-94A2-FDC1F99264D2}" dt="2021-01-04T21:45:03.891" v="69" actId="1076"/>
          <ac:spMkLst>
            <pc:docMk/>
            <pc:sldMk cId="0" sldId="496"/>
            <ac:spMk id="3" creationId="{355F9066-E068-46A4-969F-CEB8190EE489}"/>
          </ac:spMkLst>
        </pc:spChg>
        <pc:spChg chg="add mod">
          <ac:chgData name="Douglas Smith" userId="dcf2a658-b667-4263-a752-bb4d1c9aad5f" providerId="ADAL" clId="{6963BE64-1844-411F-94A2-FDC1F99264D2}" dt="2021-01-04T21:45:33.429" v="76" actId="255"/>
          <ac:spMkLst>
            <pc:docMk/>
            <pc:sldMk cId="0" sldId="496"/>
            <ac:spMk id="4" creationId="{87A10955-BCB7-4E3E-AA89-4C28FC958D44}"/>
          </ac:spMkLst>
        </pc:spChg>
      </pc:sldChg>
      <pc:sldChg chg="addSp modSp mod modAnim">
        <pc:chgData name="Douglas Smith" userId="dcf2a658-b667-4263-a752-bb4d1c9aad5f" providerId="ADAL" clId="{6963BE64-1844-411F-94A2-FDC1F99264D2}" dt="2021-01-04T21:47:26.040" v="90"/>
        <pc:sldMkLst>
          <pc:docMk/>
          <pc:sldMk cId="0" sldId="498"/>
        </pc:sldMkLst>
        <pc:spChg chg="add mod">
          <ac:chgData name="Douglas Smith" userId="dcf2a658-b667-4263-a752-bb4d1c9aad5f" providerId="ADAL" clId="{6963BE64-1844-411F-94A2-FDC1F99264D2}" dt="2021-01-04T21:47:16.493" v="88" actId="255"/>
          <ac:spMkLst>
            <pc:docMk/>
            <pc:sldMk cId="0" sldId="498"/>
            <ac:spMk id="2" creationId="{C48F8E85-7DEF-46BF-9C0C-ACF08748717B}"/>
          </ac:spMkLst>
        </pc:spChg>
        <pc:spChg chg="mod">
          <ac:chgData name="Douglas Smith" userId="dcf2a658-b667-4263-a752-bb4d1c9aad5f" providerId="ADAL" clId="{6963BE64-1844-411F-94A2-FDC1F99264D2}" dt="2021-01-04T21:46:22.791" v="80" actId="14100"/>
          <ac:spMkLst>
            <pc:docMk/>
            <pc:sldMk cId="0" sldId="498"/>
            <ac:spMk id="16387" creationId="{86019D9F-915A-4275-91C0-605CD9FAF8E6}"/>
          </ac:spMkLst>
        </pc:spChg>
        <pc:picChg chg="add mod">
          <ac:chgData name="Douglas Smith" userId="dcf2a658-b667-4263-a752-bb4d1c9aad5f" providerId="ADAL" clId="{6963BE64-1844-411F-94A2-FDC1F99264D2}" dt="2021-01-04T21:46:45.709" v="82" actId="1076"/>
          <ac:picMkLst>
            <pc:docMk/>
            <pc:sldMk cId="0" sldId="498"/>
            <ac:picMk id="4" creationId="{38759C46-89BB-4571-B8C1-FE9FC8D44A8D}"/>
          </ac:picMkLst>
        </pc:picChg>
      </pc:sldChg>
      <pc:sldChg chg="addSp delSp modSp mod modAnim">
        <pc:chgData name="Douglas Smith" userId="dcf2a658-b667-4263-a752-bb4d1c9aad5f" providerId="ADAL" clId="{6963BE64-1844-411F-94A2-FDC1F99264D2}" dt="2021-01-04T21:49:43.382" v="110"/>
        <pc:sldMkLst>
          <pc:docMk/>
          <pc:sldMk cId="0" sldId="500"/>
        </pc:sldMkLst>
        <pc:spChg chg="add del mod">
          <ac:chgData name="Douglas Smith" userId="dcf2a658-b667-4263-a752-bb4d1c9aad5f" providerId="ADAL" clId="{6963BE64-1844-411F-94A2-FDC1F99264D2}" dt="2021-01-04T21:48:16.269" v="93" actId="478"/>
          <ac:spMkLst>
            <pc:docMk/>
            <pc:sldMk cId="0" sldId="500"/>
            <ac:spMk id="2" creationId="{8F925DAC-B287-47E3-924F-12A035F6A77A}"/>
          </ac:spMkLst>
        </pc:spChg>
        <pc:spChg chg="add mod">
          <ac:chgData name="Douglas Smith" userId="dcf2a658-b667-4263-a752-bb4d1c9aad5f" providerId="ADAL" clId="{6963BE64-1844-411F-94A2-FDC1F99264D2}" dt="2021-01-04T21:49:04.156" v="102" actId="1076"/>
          <ac:spMkLst>
            <pc:docMk/>
            <pc:sldMk cId="0" sldId="500"/>
            <ac:spMk id="3" creationId="{B3086B2F-3235-4DFF-8D6C-E18131AE3AA6}"/>
          </ac:spMkLst>
        </pc:spChg>
        <pc:spChg chg="add mod">
          <ac:chgData name="Douglas Smith" userId="dcf2a658-b667-4263-a752-bb4d1c9aad5f" providerId="ADAL" clId="{6963BE64-1844-411F-94A2-FDC1F99264D2}" dt="2021-01-04T21:49:22.751" v="108" actId="20577"/>
          <ac:spMkLst>
            <pc:docMk/>
            <pc:sldMk cId="0" sldId="500"/>
            <ac:spMk id="6" creationId="{F58171CF-ECE5-44D3-9536-271E735E28D4}"/>
          </ac:spMkLst>
        </pc:spChg>
        <pc:spChg chg="mod">
          <ac:chgData name="Douglas Smith" userId="dcf2a658-b667-4263-a752-bb4d1c9aad5f" providerId="ADAL" clId="{6963BE64-1844-411F-94A2-FDC1F99264D2}" dt="2021-01-04T21:48:26.082" v="95" actId="14100"/>
          <ac:spMkLst>
            <pc:docMk/>
            <pc:sldMk cId="0" sldId="500"/>
            <ac:spMk id="321539" creationId="{9C06444C-1E02-485F-A6F5-30ECFC69DE3C}"/>
          </ac:spMkLst>
        </pc:spChg>
      </pc:sldChg>
      <pc:sldChg chg="addSp modSp mod modAnim">
        <pc:chgData name="Douglas Smith" userId="dcf2a658-b667-4263-a752-bb4d1c9aad5f" providerId="ADAL" clId="{6963BE64-1844-411F-94A2-FDC1F99264D2}" dt="2021-01-04T21:53:26.884" v="151"/>
        <pc:sldMkLst>
          <pc:docMk/>
          <pc:sldMk cId="0" sldId="502"/>
        </pc:sldMkLst>
        <pc:spChg chg="add mod">
          <ac:chgData name="Douglas Smith" userId="dcf2a658-b667-4263-a752-bb4d1c9aad5f" providerId="ADAL" clId="{6963BE64-1844-411F-94A2-FDC1F99264D2}" dt="2021-01-04T21:53:04.576" v="149" actId="20577"/>
          <ac:spMkLst>
            <pc:docMk/>
            <pc:sldMk cId="0" sldId="502"/>
            <ac:spMk id="2" creationId="{393B88CE-2B2D-42FA-ADC1-0FE28C4EB150}"/>
          </ac:spMkLst>
        </pc:spChg>
        <pc:spChg chg="add mod">
          <ac:chgData name="Douglas Smith" userId="dcf2a658-b667-4263-a752-bb4d1c9aad5f" providerId="ADAL" clId="{6963BE64-1844-411F-94A2-FDC1F99264D2}" dt="2021-01-04T21:52:59.915" v="148" actId="20577"/>
          <ac:spMkLst>
            <pc:docMk/>
            <pc:sldMk cId="0" sldId="502"/>
            <ac:spMk id="5" creationId="{DBA15700-2D5B-4E6E-9B5E-4C096E6CDF88}"/>
          </ac:spMkLst>
        </pc:spChg>
        <pc:spChg chg="mod">
          <ac:chgData name="Douglas Smith" userId="dcf2a658-b667-4263-a752-bb4d1c9aad5f" providerId="ADAL" clId="{6963BE64-1844-411F-94A2-FDC1F99264D2}" dt="2021-01-04T21:50:42.106" v="111" actId="14100"/>
          <ac:spMkLst>
            <pc:docMk/>
            <pc:sldMk cId="0" sldId="502"/>
            <ac:spMk id="24579" creationId="{BAFBCA4C-5D9B-4EF5-86F7-066283B08943}"/>
          </ac:spMkLst>
        </pc:spChg>
      </pc:sldChg>
      <pc:sldChg chg="addSp modSp modAnim">
        <pc:chgData name="Douglas Smith" userId="dcf2a658-b667-4263-a752-bb4d1c9aad5f" providerId="ADAL" clId="{6963BE64-1844-411F-94A2-FDC1F99264D2}" dt="2021-01-04T21:56:16.600" v="195" actId="6549"/>
        <pc:sldMkLst>
          <pc:docMk/>
          <pc:sldMk cId="0" sldId="504"/>
        </pc:sldMkLst>
        <pc:spChg chg="add mod">
          <ac:chgData name="Douglas Smith" userId="dcf2a658-b667-4263-a752-bb4d1c9aad5f" providerId="ADAL" clId="{6963BE64-1844-411F-94A2-FDC1F99264D2}" dt="2021-01-04T21:55:15.255" v="170" actId="6549"/>
          <ac:spMkLst>
            <pc:docMk/>
            <pc:sldMk cId="0" sldId="504"/>
            <ac:spMk id="4" creationId="{904CB3C8-8DFC-400F-8E5E-28FB32269CD7}"/>
          </ac:spMkLst>
        </pc:spChg>
        <pc:spChg chg="add mod">
          <ac:chgData name="Douglas Smith" userId="dcf2a658-b667-4263-a752-bb4d1c9aad5f" providerId="ADAL" clId="{6963BE64-1844-411F-94A2-FDC1F99264D2}" dt="2021-01-04T21:56:16.600" v="195" actId="6549"/>
          <ac:spMkLst>
            <pc:docMk/>
            <pc:sldMk cId="0" sldId="504"/>
            <ac:spMk id="5" creationId="{BA4DA766-9877-404F-99DD-DBB374B04C83}"/>
          </ac:spMkLst>
        </pc:spChg>
      </pc:sldChg>
      <pc:sldChg chg="del">
        <pc:chgData name="Douglas Smith" userId="dcf2a658-b667-4263-a752-bb4d1c9aad5f" providerId="ADAL" clId="{6963BE64-1844-411F-94A2-FDC1F99264D2}" dt="2021-01-04T21:57:15.100" v="196" actId="2696"/>
        <pc:sldMkLst>
          <pc:docMk/>
          <pc:sldMk cId="0" sldId="505"/>
        </pc:sldMkLst>
      </pc:sldChg>
      <pc:sldChg chg="modAnim">
        <pc:chgData name="Douglas Smith" userId="dcf2a658-b667-4263-a752-bb4d1c9aad5f" providerId="ADAL" clId="{6963BE64-1844-411F-94A2-FDC1F99264D2}" dt="2021-01-04T21:59:05.227" v="198"/>
        <pc:sldMkLst>
          <pc:docMk/>
          <pc:sldMk cId="0" sldId="508"/>
        </pc:sldMkLst>
      </pc:sldChg>
      <pc:sldChg chg="addSp modSp mod modAnim">
        <pc:chgData name="Douglas Smith" userId="dcf2a658-b667-4263-a752-bb4d1c9aad5f" providerId="ADAL" clId="{6963BE64-1844-411F-94A2-FDC1F99264D2}" dt="2021-01-04T22:07:05.752" v="360"/>
        <pc:sldMkLst>
          <pc:docMk/>
          <pc:sldMk cId="0" sldId="510"/>
        </pc:sldMkLst>
        <pc:spChg chg="add mod">
          <ac:chgData name="Douglas Smith" userId="dcf2a658-b667-4263-a752-bb4d1c9aad5f" providerId="ADAL" clId="{6963BE64-1844-411F-94A2-FDC1F99264D2}" dt="2021-01-04T22:03:21.831" v="280" actId="1076"/>
          <ac:spMkLst>
            <pc:docMk/>
            <pc:sldMk cId="0" sldId="510"/>
            <ac:spMk id="2" creationId="{3645657A-E1AB-4599-9121-83E90376C0FD}"/>
          </ac:spMkLst>
        </pc:spChg>
        <pc:spChg chg="add mod">
          <ac:chgData name="Douglas Smith" userId="dcf2a658-b667-4263-a752-bb4d1c9aad5f" providerId="ADAL" clId="{6963BE64-1844-411F-94A2-FDC1F99264D2}" dt="2021-01-04T22:06:46.892" v="358" actId="20577"/>
          <ac:spMkLst>
            <pc:docMk/>
            <pc:sldMk cId="0" sldId="510"/>
            <ac:spMk id="5" creationId="{594F151F-DF9A-4D57-9DB3-33DCBEDF5266}"/>
          </ac:spMkLst>
        </pc:spChg>
      </pc:sldChg>
      <pc:sldChg chg="modAnim">
        <pc:chgData name="Douglas Smith" userId="dcf2a658-b667-4263-a752-bb4d1c9aad5f" providerId="ADAL" clId="{6963BE64-1844-411F-94A2-FDC1F99264D2}" dt="2021-01-04T22:00:15.772" v="200"/>
        <pc:sldMkLst>
          <pc:docMk/>
          <pc:sldMk cId="0" sldId="511"/>
        </pc:sldMkLst>
      </pc:sldChg>
      <pc:sldChg chg="modSp mod">
        <pc:chgData name="Douglas Smith" userId="dcf2a658-b667-4263-a752-bb4d1c9aad5f" providerId="ADAL" clId="{6963BE64-1844-411F-94A2-FDC1F99264D2}" dt="2021-01-04T22:01:38.471" v="212" actId="20577"/>
        <pc:sldMkLst>
          <pc:docMk/>
          <pc:sldMk cId="3099102729" sldId="512"/>
        </pc:sldMkLst>
        <pc:spChg chg="mod">
          <ac:chgData name="Douglas Smith" userId="dcf2a658-b667-4263-a752-bb4d1c9aad5f" providerId="ADAL" clId="{6963BE64-1844-411F-94A2-FDC1F99264D2}" dt="2021-01-04T22:01:38.471" v="212" actId="20577"/>
          <ac:spMkLst>
            <pc:docMk/>
            <pc:sldMk cId="3099102729" sldId="512"/>
            <ac:spMk id="3" creationId="{45E3F163-5A3C-435B-BE6F-DD5F7F14176D}"/>
          </ac:spMkLst>
        </pc:spChg>
      </pc:sldChg>
    </pc:docChg>
  </pc:docChgLst>
  <pc:docChgLst>
    <pc:chgData name="Smith, Douglas" userId="dcf2a658-b667-4263-a752-bb4d1c9aad5f" providerId="ADAL" clId="{5A8A3FFF-0E2C-42C1-ABD9-4C147A847677}"/>
    <pc:docChg chg="modSld">
      <pc:chgData name="Smith, Douglas" userId="dcf2a658-b667-4263-a752-bb4d1c9aad5f" providerId="ADAL" clId="{5A8A3FFF-0E2C-42C1-ABD9-4C147A847677}" dt="2021-01-07T15:24:32.351" v="16" actId="255"/>
      <pc:docMkLst>
        <pc:docMk/>
      </pc:docMkLst>
      <pc:sldChg chg="addSp modSp">
        <pc:chgData name="Smith, Douglas" userId="dcf2a658-b667-4263-a752-bb4d1c9aad5f" providerId="ADAL" clId="{5A8A3FFF-0E2C-42C1-ABD9-4C147A847677}" dt="2021-01-07T15:24:32.351" v="16" actId="255"/>
        <pc:sldMkLst>
          <pc:docMk/>
          <pc:sldMk cId="0" sldId="483"/>
        </pc:sldMkLst>
        <pc:spChg chg="add mod">
          <ac:chgData name="Smith, Douglas" userId="dcf2a658-b667-4263-a752-bb4d1c9aad5f" providerId="ADAL" clId="{5A8A3FFF-0E2C-42C1-ABD9-4C147A847677}" dt="2021-01-07T15:24:32.351" v="16" actId="255"/>
          <ac:spMkLst>
            <pc:docMk/>
            <pc:sldMk cId="0" sldId="483"/>
            <ac:spMk id="2" creationId="{E4360855-88FB-46FC-B571-84FB1CDB2B4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6FE7C92-DF3B-47C4-98B6-04147BF0D7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AF33655-3C4A-4911-839A-0104AFC980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7B1FD0A-C3E5-43D5-BE72-BB0DA24645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374AF770-94B5-451D-A9D2-4438AAE518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69AB0C-AF4B-401F-B810-B70F862C1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D150B535-B100-48B9-AEBC-B876C44AC4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D09BC30-01E9-45AC-9A08-E6A39F84D5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D1CE5D8-EC64-4103-8E33-9C155F8469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5D97E92E-806F-4E0D-B49F-56CE21521C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0B7BAA5C-FA7B-4628-9B67-E9BE2C3C22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0D8AE721-523C-4588-A344-0E59924C1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1DD129-168B-4574-9A99-0941548C5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CE2F02F-7314-4DD9-B235-335D65F66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A2A1C-D33F-4644-B1B6-E15CF01CD51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19DB7A2-F192-42CF-B395-852AD9287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FE7F21A-9DC9-429F-BD9B-ED1DC3975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2C6E8BC-FF23-48AB-BF9C-0AD0849683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ABFAED-870C-4331-937F-FE9D5D1C156E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23954A-BBE5-40E8-91CD-EDD423D57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9284B43-4AAD-4CD1-9C80-D3BA24768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8DC30CD-D60F-4188-9407-2D53B32BF9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EC9E73-EF82-45FB-9965-A25F070BA19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7943084-716E-4010-BC7C-FC1B94FC9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160BB70-09FC-4636-8027-627FC59F6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7A6E532-161C-45F2-95C5-8AFD5FFC9D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799350-C220-4A9E-B136-8D2CE27F761F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B37E11F-1F33-4123-BF16-7C956230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2566644-0CA1-4C66-A1C6-B5CFA358D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2FAB646-C746-4812-8DC6-A227180F7B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14ED73-3480-405A-8EB9-1CAB65759570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BF5A41E-3E78-448D-A504-AD1CABC37C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90E7D49-EF2C-449B-8015-CFE86F217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1DB05A8-31DF-416C-ADDE-06A071BC09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6EF6D0-0AF9-469B-B5E4-779D54856EE6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1CBA7DE-6973-4F76-897F-AB8DBFF12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149A1AC-53EE-40D6-A195-310AC92EE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720668A-ABED-4E95-9BF0-B2FCA8F9FA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AF7D22-9896-4282-8C79-27CC49034446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9D37005-0883-415F-A0FA-3726C57AC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C44BD35-7A99-49FF-B98C-15B8D9AD9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E7D48B1-9C15-4F0C-ACB1-EC34B73829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812327-C644-4745-B239-84369054DF1B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F33D28D-D4F3-43CA-BD9E-3128B1279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756C63-8381-451E-98BB-820955DD9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5C79179-6B7E-4F40-BFF0-52FF929A41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929C00-ABE3-476B-A9AD-C4D44C9BBC12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3DC674A-B772-49EE-A7DB-5DC4FE0B4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0D2DD75-FA05-4A4F-9C53-D459D03B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5BC5D31-0914-489C-8AFE-D7288A05F9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313856-496B-4EE3-AC4C-EB875C700CF7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B36E733-D69C-4587-9C82-801F6B179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B7A76D3-43DC-4F16-A334-F18B4CE70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5929E22-4C53-4730-B00A-72DA8B352A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4DEFBB-F450-4F73-8DFC-86F3A46F5E9E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70C976C-99C2-4E8E-91FF-BBB1101DB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DE66019-EA15-44F9-A8D4-13DE778CF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4E08881-D96F-48C8-BA42-73E9164E96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4468F0-FF3B-4586-8A31-9C8F216F2682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EFF3D46-5326-4DA3-8D7C-CB74D3008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0322B15-DC02-4724-9978-5B9EA49A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2AB6763-2581-4880-9E4D-9C1F155337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CA6FA9-321D-4BF4-9F67-F43BEC3122BB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8C074CB-3746-4EAC-9E15-BC871FA67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C99A1E4-C0BC-45AC-9A66-0D7972122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3227D4F-FD67-471B-A65E-2D1E0DC413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421E2F-DAE2-4331-860F-C10E16DE0011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1FCC210-4748-4D5A-B689-CB83D005E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CFD9EBA-DA10-457F-9FC9-DD7779C46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36AD8E8-3D0C-4195-B87E-9D542F8E6F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39F0A6-2176-4F6C-92CD-31C4F942C9E0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DA884C5-E0C3-419F-BA4F-1A298454E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DC65F0E-F4BC-41DF-9E1A-941AB316A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03CFB13-2A12-41D5-A4FD-49E5842126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38279A-437D-4940-83A2-54F90C16A94C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F4BA7BE-BDB7-4EC5-A423-B6A68CDEF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F0367CF-063F-459F-A6D3-2EFA74487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B46C1B7-1057-4B00-AF92-874FAB0539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3DCB79-DA92-46A7-BF41-56D981532F4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E82F618-CC5D-4804-BBE1-BFEE1D7B9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8D5A1C3-086A-45D5-A986-848A064A2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4354878-CF2D-439B-A70D-A083478DE1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2CAEA0-7E64-4A09-BC85-8461EB7C8CC5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A43F611-B79D-4D98-BFD3-F67A43B0F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8BF2E5B-2282-4C4F-887A-569493179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AA53BBD0-FF11-4F89-A728-4B08D6C640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D96C24F-8618-4A57-809B-7A4DB649C0E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421A608-E48B-4363-BC50-9AE7BFF1779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0A8CC99E-6976-4212-8D3A-3698AF582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69C4BBE8-ABE3-41F3-8593-9C780C779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7 -</a:t>
            </a:r>
            <a:fld id="{86C0E4DC-D715-4ADB-A4F2-53ACBD9302AF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3624B9ED-F8F3-4EB1-B75A-F0AF60BD00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83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88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5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96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83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5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3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E75AA4AE-9EF4-45E9-8EDA-3B5ED9F54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951219CD-0711-4F4A-9EA1-F49E32FBF5B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7410F6F5-53CF-4BD3-AFBE-181B8693F9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29" name="Picture 21" descr="Pearson_Bound_White">
            <a:extLst>
              <a:ext uri="{FF2B5EF4-FFF2-40B4-BE49-F238E27FC236}">
                <a16:creationId xmlns:a16="http://schemas.microsoft.com/office/drawing/2014/main" id="{5750A7A4-C04C-411E-8955-E4E12A827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FA5B5699-2540-49BC-AE9C-C824457A96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7 -</a:t>
            </a:r>
            <a:fld id="{5AAEF3C9-7CCD-4B8B-83EC-670CCAF9A9A1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6CEBDB03-03F4-493D-88C6-CDD43B91F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62E4CD3-BE77-47AE-BB7B-6CA0B085C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7861225-C4B1-4AEB-B1DB-7FBECA05F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7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E77AB68-8AAA-45C1-844C-F389128F1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Personal Finance: Taxes and Interest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2D2E3B7D-E742-446B-98EE-7072494A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60855-88FB-46FC-B571-84FB1CDB2B40}"/>
              </a:ext>
            </a:extLst>
          </p:cNvPr>
          <p:cNvSpPr txBox="1"/>
          <p:nvPr/>
        </p:nvSpPr>
        <p:spPr>
          <a:xfrm>
            <a:off x="4953000" y="3581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Welcome Back!!!</a:t>
            </a: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FB714BC-2C15-4D6C-B2AC-1AA36D921A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Percent, Sales Tax, &amp; Discounts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70D2080-9118-4E0C-BCAA-88DF1BD8144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71588"/>
            <a:ext cx="8077200" cy="4530725"/>
          </a:xfrm>
        </p:spPr>
        <p:txBody>
          <a:bodyPr/>
          <a:lstStyle/>
          <a:p>
            <a:pPr marL="0" indent="0">
              <a:defRPr/>
            </a:pPr>
            <a:r>
              <a:rPr lang="en-US" altLang="en-US" dirty="0"/>
              <a:t>Many applications involving percent are based on the following formula:</a:t>
            </a:r>
          </a:p>
          <a:p>
            <a:pPr marL="115888" indent="-115888">
              <a:defRPr/>
            </a:pPr>
            <a:endParaRPr lang="en-US" altLang="en-US" dirty="0"/>
          </a:p>
          <a:p>
            <a:pPr marL="115888" indent="-115888">
              <a:defRPr/>
            </a:pPr>
            <a:endParaRPr lang="en-US" altLang="en-US" dirty="0"/>
          </a:p>
          <a:p>
            <a:pPr marL="115888" indent="-115888">
              <a:defRPr/>
            </a:pPr>
            <a:endParaRPr lang="en-US" altLang="en-US" dirty="0"/>
          </a:p>
          <a:p>
            <a:pPr marL="115888" indent="-115888">
              <a:defRPr/>
            </a:pPr>
            <a:r>
              <a:rPr lang="en-US" altLang="en-US" dirty="0"/>
              <a:t>Note that “of” implies multiplication.</a:t>
            </a:r>
          </a:p>
          <a:p>
            <a:pPr marL="115888" indent="-115888">
              <a:buFontTx/>
              <a:buChar char="•"/>
              <a:defRPr/>
            </a:pPr>
            <a:r>
              <a:rPr lang="en-US" altLang="en-US" dirty="0"/>
              <a:t>We use this formula to determine </a:t>
            </a:r>
            <a:r>
              <a:rPr lang="en-US" altLang="en-US" b="1" i="1" dirty="0"/>
              <a:t>sales tax</a:t>
            </a:r>
            <a:r>
              <a:rPr lang="en-US" altLang="en-US" dirty="0"/>
              <a:t> collected by states, counties, cities on sales items to customers.</a:t>
            </a:r>
          </a:p>
          <a:p>
            <a:pPr marL="115888" indent="-115888">
              <a:defRPr/>
            </a:pPr>
            <a:r>
              <a:rPr lang="en-US" altLang="en-US" dirty="0"/>
              <a:t>    </a:t>
            </a:r>
          </a:p>
        </p:txBody>
      </p:sp>
      <p:pic>
        <p:nvPicPr>
          <p:cNvPr id="22532" name="Picture 6" descr="432_unnumbered_01">
            <a:extLst>
              <a:ext uri="{FF2B5EF4-FFF2-40B4-BE49-F238E27FC236}">
                <a16:creationId xmlns:a16="http://schemas.microsoft.com/office/drawing/2014/main" id="{A9219F77-865C-4F20-8EB5-932C7304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6576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432_orange_box_01">
            <a:extLst>
              <a:ext uri="{FF2B5EF4-FFF2-40B4-BE49-F238E27FC236}">
                <a16:creationId xmlns:a16="http://schemas.microsoft.com/office/drawing/2014/main" id="{29577640-E867-4F37-A429-92D3B440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10200"/>
            <a:ext cx="87931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2868313-A456-408C-A176-C1C27BF242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Percent and Sales Tax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AFBCA4C-5D9B-4EF5-86F7-066283B089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2057400"/>
          </a:xfrm>
        </p:spPr>
        <p:txBody>
          <a:bodyPr/>
          <a:lstStyle/>
          <a:p>
            <a:pPr marL="0" indent="0"/>
            <a:r>
              <a:rPr lang="en-US" altLang="en-US" dirty="0"/>
              <a:t>Suppose that the local sales tax rate is 7.5% and you purchase a bicycle for $894.</a:t>
            </a:r>
          </a:p>
          <a:p>
            <a:pPr marL="0" indent="0"/>
            <a:r>
              <a:rPr lang="en-US" altLang="en-US" dirty="0"/>
              <a:t>a. How much tax is paid?</a:t>
            </a:r>
          </a:p>
          <a:p>
            <a:pPr marL="0" indent="0"/>
            <a:r>
              <a:rPr lang="en-US" altLang="en-US" dirty="0"/>
              <a:t>b. What is the bicycle’s total cost?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B88CE-2B2D-42FA-ADC1-0FE28C4EB150}"/>
                  </a:ext>
                </a:extLst>
              </p:cNvPr>
              <p:cNvSpPr txBox="1"/>
              <p:nvPr/>
            </p:nvSpPr>
            <p:spPr>
              <a:xfrm>
                <a:off x="685800" y="3537751"/>
                <a:ext cx="3683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.075∗894=$67.05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B88CE-2B2D-42FA-ADC1-0FE28C4E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37751"/>
                <a:ext cx="368370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15700-2D5B-4E6E-9B5E-4C096E6CDF88}"/>
                  </a:ext>
                </a:extLst>
              </p:cNvPr>
              <p:cNvSpPr txBox="1"/>
              <p:nvPr/>
            </p:nvSpPr>
            <p:spPr>
              <a:xfrm>
                <a:off x="685800" y="4572000"/>
                <a:ext cx="42463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894+67.05=$961.05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15700-2D5B-4E6E-9B5E-4C096E6CD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42463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5C74D6-49B6-44BE-B088-F13E5C08B4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Percent and Sales Price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A0C3096-67B1-45AA-AA8F-DA1B0E7EC6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Businesses reduce prices, or </a:t>
            </a:r>
            <a:r>
              <a:rPr lang="en-US" altLang="en-US" b="1" i="1"/>
              <a:t>discount</a:t>
            </a:r>
            <a:r>
              <a:rPr lang="en-US" altLang="en-US"/>
              <a:t>, to attract customers and to reduce inventory.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The </a:t>
            </a:r>
            <a:r>
              <a:rPr lang="en-US" altLang="en-US" b="1" i="1"/>
              <a:t>discount</a:t>
            </a:r>
            <a:r>
              <a:rPr lang="en-US" altLang="en-US"/>
              <a:t> rate is a percent of the original price.</a:t>
            </a:r>
          </a:p>
          <a:p>
            <a:pPr marL="457200" indent="-457200" algn="ctr"/>
            <a:endParaRPr lang="en-US" altLang="en-US"/>
          </a:p>
          <a:p>
            <a:pPr marL="457200" indent="-457200"/>
            <a:endParaRPr lang="en-US" altLang="en-US"/>
          </a:p>
        </p:txBody>
      </p:sp>
      <p:pic>
        <p:nvPicPr>
          <p:cNvPr id="26628" name="Picture 5" descr="432_orange_box_02">
            <a:extLst>
              <a:ext uri="{FF2B5EF4-FFF2-40B4-BE49-F238E27FC236}">
                <a16:creationId xmlns:a16="http://schemas.microsoft.com/office/drawing/2014/main" id="{6AA90D01-3FF9-417C-BBD4-CE6EE32A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19475"/>
            <a:ext cx="88122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3ECAC03-483F-4EBB-9083-DEE4E48CC8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5: Percent and Sales Price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B7863DB-1C7F-47CF-9D47-36E25021BA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/>
            <a:r>
              <a:rPr lang="en-US" altLang="en-US" dirty="0"/>
              <a:t>A computer with an original price of $1460 is on sale at 15% off.</a:t>
            </a:r>
          </a:p>
          <a:p>
            <a:pPr marL="0" indent="0"/>
            <a:r>
              <a:rPr lang="en-US" altLang="en-US" dirty="0"/>
              <a:t>a. What is the discount amount?</a:t>
            </a:r>
          </a:p>
          <a:p>
            <a:pPr marL="0" indent="0"/>
            <a:r>
              <a:rPr lang="en-US" altLang="en-US" dirty="0"/>
              <a:t>b. What is the computer’s sale price?</a:t>
            </a:r>
          </a:p>
          <a:p>
            <a:pPr marL="0" indent="0">
              <a:buFontTx/>
              <a:buAutoNum type="alphaLcPeriod"/>
            </a:pP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4CB3C8-8DFC-400F-8E5E-28FB32269CD7}"/>
                  </a:ext>
                </a:extLst>
              </p:cNvPr>
              <p:cNvSpPr txBox="1"/>
              <p:nvPr/>
            </p:nvSpPr>
            <p:spPr>
              <a:xfrm>
                <a:off x="685800" y="3537751"/>
                <a:ext cx="3371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.15∗1460=$219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4CB3C8-8DFC-400F-8E5E-28FB32269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37751"/>
                <a:ext cx="337111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4DA766-9877-404F-99DD-DBB374B04C83}"/>
                  </a:ext>
                </a:extLst>
              </p:cNvPr>
              <p:cNvSpPr txBox="1"/>
              <p:nvPr/>
            </p:nvSpPr>
            <p:spPr>
              <a:xfrm>
                <a:off x="685800" y="4572000"/>
                <a:ext cx="38488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1460−219=$1241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4DA766-9877-404F-99DD-DBB374B0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384881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85CBAE4-DFA4-41E1-8A20-6D473FBB27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Percent and Change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DFD1B52-5B3A-4BA5-98CB-AD13CD0F5A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077200" cy="4530725"/>
          </a:xfrm>
        </p:spPr>
        <p:txBody>
          <a:bodyPr/>
          <a:lstStyle/>
          <a:p>
            <a:pPr marL="0" indent="0"/>
            <a:r>
              <a:rPr lang="en-US" altLang="en-US"/>
              <a:t>If a quantity changes, its </a:t>
            </a:r>
            <a:r>
              <a:rPr lang="en-US" altLang="en-US" b="1" i="1"/>
              <a:t>percent increase</a:t>
            </a:r>
            <a:r>
              <a:rPr lang="en-US" altLang="en-US"/>
              <a:t> or its </a:t>
            </a:r>
            <a:r>
              <a:rPr lang="en-US" altLang="en-US" b="1" i="1"/>
              <a:t>percent decrease</a:t>
            </a:r>
            <a:r>
              <a:rPr lang="en-US" altLang="en-US"/>
              <a:t> can be found as follows:</a:t>
            </a:r>
          </a:p>
        </p:txBody>
      </p:sp>
      <p:pic>
        <p:nvPicPr>
          <p:cNvPr id="32772" name="Picture 6" descr="433_orange_box">
            <a:extLst>
              <a:ext uri="{FF2B5EF4-FFF2-40B4-BE49-F238E27FC236}">
                <a16:creationId xmlns:a16="http://schemas.microsoft.com/office/drawing/2014/main" id="{48996023-7CF2-44CC-9139-261FE559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59050"/>
            <a:ext cx="87931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5FE3C249-A2AD-404D-B655-74EF333769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400"/>
              <a:t>In 2000, world population was approximately 6 billion. The data are from United Nations Family Planning Program and are based on optimistic or pessimistic expectations for successful control of human population growth.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61607176-9EDF-4CB8-9946-C5F1D32C15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Finding Percent Increase and Decrease</a:t>
            </a: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94795729-D6CF-49FD-8CE5-0CF4904A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3810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en-US" altLang="en-US" sz="2300"/>
              <a:t>Find the percent increase in world population from 2000 to 2150 using the high projection data.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en-US" altLang="en-US" sz="2300"/>
              <a:t>Find the percent decrease in world population from 2000 to 2150 using the low projection data.</a:t>
            </a:r>
          </a:p>
        </p:txBody>
      </p:sp>
      <p:pic>
        <p:nvPicPr>
          <p:cNvPr id="34821" name="Picture 7" descr="433_Figure_07_02">
            <a:extLst>
              <a:ext uri="{FF2B5EF4-FFF2-40B4-BE49-F238E27FC236}">
                <a16:creationId xmlns:a16="http://schemas.microsoft.com/office/drawing/2014/main" id="{5F8A8706-EC66-476A-B1E8-E9AEB182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20988"/>
            <a:ext cx="48196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72A2BC6-197C-4D7F-A359-7310736BB9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5238"/>
            <a:ext cx="8382000" cy="483076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defRPr/>
            </a:pPr>
            <a:r>
              <a:rPr lang="en-US" altLang="en-US" dirty="0"/>
              <a:t>a.  Use the data shown on the blue, high-projection, graph.</a:t>
            </a:r>
          </a:p>
          <a:p>
            <a:pPr marL="457200" indent="-457200">
              <a:lnSpc>
                <a:spcPct val="90000"/>
              </a:lnSpc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lnSpc>
                <a:spcPct val="90000"/>
              </a:lnSpc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lnSpc>
                <a:spcPct val="90000"/>
              </a:lnSpc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lnSpc>
                <a:spcPct val="90000"/>
              </a:lnSpc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lnSpc>
                <a:spcPct val="90000"/>
              </a:lnSpc>
              <a:defRPr/>
            </a:pPr>
            <a:endParaRPr lang="en-US" altLang="en-US" dirty="0"/>
          </a:p>
          <a:p>
            <a:pPr marL="0" indent="0">
              <a:lnSpc>
                <a:spcPct val="90000"/>
              </a:lnSpc>
              <a:defRPr/>
            </a:pPr>
            <a:r>
              <a:rPr lang="en-US" altLang="en-US" dirty="0"/>
              <a:t>The projected percent increase in world population is 400%.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F8F3C367-EB69-4118-8A09-31056B8B06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Finding Percent Increase and Decrease continued</a:t>
            </a:r>
          </a:p>
        </p:txBody>
      </p:sp>
      <p:pic>
        <p:nvPicPr>
          <p:cNvPr id="36868" name="Picture 7" descr="8">
            <a:extLst>
              <a:ext uri="{FF2B5EF4-FFF2-40B4-BE49-F238E27FC236}">
                <a16:creationId xmlns:a16="http://schemas.microsoft.com/office/drawing/2014/main" id="{99D5483C-B8C7-48B0-8AC4-298443EE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5486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C0598130-9DA4-4C02-A5F4-BEAD928754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Finding Percent Increase and Decrease continued</a:t>
            </a:r>
          </a:p>
        </p:txBody>
      </p:sp>
      <p:pic>
        <p:nvPicPr>
          <p:cNvPr id="38915" name="Picture 7" descr="433_Figure_07_02">
            <a:extLst>
              <a:ext uri="{FF2B5EF4-FFF2-40B4-BE49-F238E27FC236}">
                <a16:creationId xmlns:a16="http://schemas.microsoft.com/office/drawing/2014/main" id="{FBF0D580-FF14-451E-9F27-F47E24CF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2250"/>
            <a:ext cx="66294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>
            <a:extLst>
              <a:ext uri="{FF2B5EF4-FFF2-40B4-BE49-F238E27FC236}">
                <a16:creationId xmlns:a16="http://schemas.microsoft.com/office/drawing/2014/main" id="{45D314D6-52BC-44E8-9BD8-0482319BCF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altLang="en-US" dirty="0"/>
              <a:t>b.  Use the data shown on the green, low-projection, graph.</a:t>
            </a:r>
          </a:p>
          <a:p>
            <a:pPr marL="457200" indent="-457200"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buFontTx/>
              <a:buChar char="•"/>
              <a:defRPr/>
            </a:pPr>
            <a:endParaRPr lang="en-US" altLang="en-US" dirty="0"/>
          </a:p>
          <a:p>
            <a:pPr marL="457200" indent="-457200">
              <a:buFontTx/>
              <a:buChar char="•"/>
              <a:defRPr/>
            </a:pPr>
            <a:endParaRPr lang="en-US" altLang="en-US" dirty="0"/>
          </a:p>
          <a:p>
            <a:pPr marL="0" indent="0">
              <a:defRPr/>
            </a:pPr>
            <a:r>
              <a:rPr lang="en-US" altLang="en-US" dirty="0"/>
              <a:t>The projected percent decrease in world population is 33</a:t>
            </a:r>
            <a:r>
              <a:rPr lang="en-US" altLang="en-US" dirty="0">
                <a:cs typeface="Arial" panose="020B0604020202020204" pitchFamily="34" charset="0"/>
              </a:rPr>
              <a:t>⅓</a:t>
            </a:r>
            <a:r>
              <a:rPr lang="en-US" altLang="en-US" dirty="0"/>
              <a:t>%.</a:t>
            </a:r>
          </a:p>
        </p:txBody>
      </p:sp>
      <p:graphicFrame>
        <p:nvGraphicFramePr>
          <p:cNvPr id="40963" name="Object 2">
            <a:extLst>
              <a:ext uri="{FF2B5EF4-FFF2-40B4-BE49-F238E27FC236}">
                <a16:creationId xmlns:a16="http://schemas.microsoft.com/office/drawing/2014/main" id="{C54C0CE8-2370-4DEF-B8D0-F6D87271F7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620963"/>
          <a:ext cx="5943600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2552700" imgH="838200" progId="Equation.3">
                  <p:embed/>
                </p:oleObj>
              </mc:Choice>
              <mc:Fallback>
                <p:oleObj name="Equation" r:id="rId4" imgW="2552700" imgH="838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20963"/>
                        <a:ext cx="5943600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>
            <a:extLst>
              <a:ext uri="{FF2B5EF4-FFF2-40B4-BE49-F238E27FC236}">
                <a16:creationId xmlns:a16="http://schemas.microsoft.com/office/drawing/2014/main" id="{782B5360-F27C-49EE-944A-53B6E86D01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Finding Percent Increase and Decrease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EF641C2-3ECF-4968-9EF3-F6F52B0CCB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8:  Percents of Percents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176E4A8-F1BA-4C4B-90DB-745FF52E72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marL="0" indent="0"/>
            <a:r>
              <a:rPr lang="en-US" altLang="en-US" sz="2400" dirty="0"/>
              <a:t>John </a:t>
            </a:r>
            <a:r>
              <a:rPr lang="en-US" altLang="en-US" sz="2400" dirty="0" err="1"/>
              <a:t>Tesh</a:t>
            </a:r>
            <a:r>
              <a:rPr lang="en-US" altLang="en-US" sz="2400" dirty="0"/>
              <a:t>, while he was still co-anchoring </a:t>
            </a:r>
            <a:r>
              <a:rPr lang="en-US" altLang="en-US" sz="2400" i="1" dirty="0"/>
              <a:t>Entertainment Tonight</a:t>
            </a:r>
            <a:r>
              <a:rPr lang="en-US" altLang="en-US" sz="2400" dirty="0"/>
              <a:t>, reported that the PBS series </a:t>
            </a:r>
            <a:r>
              <a:rPr lang="en-US" altLang="en-US" sz="2400" i="1" dirty="0"/>
              <a:t>The Civil War</a:t>
            </a:r>
            <a:r>
              <a:rPr lang="en-US" altLang="en-US" sz="2400" dirty="0"/>
              <a:t> had an audience of 13% versus the usual 4% PBS audience, “an increase of more than 300%.” Did </a:t>
            </a:r>
            <a:r>
              <a:rPr lang="en-US" altLang="en-US" sz="2400" dirty="0" err="1"/>
              <a:t>Tesh</a:t>
            </a:r>
            <a:r>
              <a:rPr lang="en-US" altLang="en-US" sz="2400" dirty="0"/>
              <a:t> report the percent increase correctly?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45657A-E1AB-4599-9121-83E90376C0FD}"/>
                  </a:ext>
                </a:extLst>
              </p:cNvPr>
              <p:cNvSpPr txBox="1"/>
              <p:nvPr/>
            </p:nvSpPr>
            <p:spPr>
              <a:xfrm>
                <a:off x="2133600" y="3240640"/>
                <a:ext cx="4226413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𝐼𝑛𝑐𝑟𝑒𝑎𝑠𝑒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𝐴𝑚𝑜𝑢𝑛𝑡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𝐼𝑛𝑐𝑟𝑒𝑎𝑠𝑒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𝑂𝑟𝑖𝑔𝑖𝑛𝑎𝑙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𝐴𝑚𝑜𝑢𝑛𝑡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45657A-E1AB-4599-9121-83E90376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240640"/>
                <a:ext cx="4226413" cy="575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4F151F-DF9A-4D57-9DB3-33DCBEDF5266}"/>
                  </a:ext>
                </a:extLst>
              </p:cNvPr>
              <p:cNvSpPr txBox="1"/>
              <p:nvPr/>
            </p:nvSpPr>
            <p:spPr>
              <a:xfrm>
                <a:off x="2590800" y="4191000"/>
                <a:ext cx="36873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=2.25=225%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4F151F-DF9A-4D57-9DB3-33DCBEDF5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91000"/>
                <a:ext cx="3687356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26153C-A232-4E0E-BFE6-91F3409DBC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7.1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027BAA-0EBC-40DC-A1A2-E0EBD8BF8C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FontTx/>
              <a:buChar char="•"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/>
            <a:r>
              <a:rPr lang="en-US" altLang="en-US" sz="4000">
                <a:solidFill>
                  <a:srgbClr val="C84700"/>
                </a:solidFill>
              </a:rPr>
              <a:t>Percent, Sales Tax, and Discounts</a:t>
            </a:r>
          </a:p>
          <a:p>
            <a:pPr marL="609600" indent="-609600" algn="ctr" eaLnBrk="1" hangingPunct="1"/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1055-8535-4A6B-84A0-C7B7AB03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F163-5A3C-435B-BE6F-DD5F7F14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219200"/>
            <a:ext cx="8077200" cy="4530725"/>
          </a:xfrm>
        </p:spPr>
        <p:txBody>
          <a:bodyPr/>
          <a:lstStyle/>
          <a:p>
            <a:r>
              <a:rPr lang="en-US" dirty="0" err="1"/>
              <a:t>MyMathLab</a:t>
            </a:r>
            <a:r>
              <a:rPr lang="en-US" dirty="0"/>
              <a:t>: Percent, Sales Tax, Discounts</a:t>
            </a:r>
          </a:p>
          <a:p>
            <a:endParaRPr lang="en-US" dirty="0"/>
          </a:p>
          <a:p>
            <a:r>
              <a:rPr lang="en-US" dirty="0"/>
              <a:t>Get this semester off to a good start!!!!</a:t>
            </a:r>
          </a:p>
        </p:txBody>
      </p:sp>
    </p:spTree>
    <p:extLst>
      <p:ext uri="{BB962C8B-B14F-4D97-AF65-F5344CB8AC3E}">
        <p14:creationId xmlns:p14="http://schemas.microsoft.com/office/powerpoint/2010/main" val="309910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A1D9A8A-8165-483A-8194-864DCB3945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 dirty="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73147A9-C50E-40D8-9A9E-4B69B55ED2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I can express a fraction as a percent.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express a decimal as a percent.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express a percent as a decimal.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solve applied problems involving sales tax and discounts.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determine percent increase or decrease.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investigate some of the ways percent can be abused.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CFF0DBF-76F2-4D59-91B8-2F8E668522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Basics of Percent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017E344-C2ED-457E-AE91-331B64C18B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830762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b="1" i="1"/>
              <a:t>Percents</a:t>
            </a:r>
            <a:r>
              <a:rPr lang="en-US" altLang="en-US"/>
              <a:t> are the result of expressing numbers as a part of 100. 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The word </a:t>
            </a:r>
            <a:r>
              <a:rPr lang="en-US" altLang="en-US" b="1" i="1"/>
              <a:t>percent</a:t>
            </a:r>
            <a:r>
              <a:rPr lang="en-US" altLang="en-US"/>
              <a:t> means per hundred.</a:t>
            </a:r>
          </a:p>
          <a:p>
            <a:pPr marL="457200" indent="-457200"/>
            <a:endParaRPr lang="en-US" altLang="en-US"/>
          </a:p>
        </p:txBody>
      </p:sp>
      <p:pic>
        <p:nvPicPr>
          <p:cNvPr id="10244" name="Picture 5" descr="430_orange_box">
            <a:extLst>
              <a:ext uri="{FF2B5EF4-FFF2-40B4-BE49-F238E27FC236}">
                <a16:creationId xmlns:a16="http://schemas.microsoft.com/office/drawing/2014/main" id="{65B456B7-7ABD-4A76-AC35-25650364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00400"/>
            <a:ext cx="881221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E2618F5-9E50-412B-97E7-CED32F684F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 Expressing a Fraction as a Percent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B344089-A3A0-4F68-9393-B83D0127D1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93838"/>
            <a:ext cx="8229600" cy="2544762"/>
          </a:xfrm>
        </p:spPr>
        <p:txBody>
          <a:bodyPr/>
          <a:lstStyle/>
          <a:p>
            <a:r>
              <a:rPr lang="en-US" altLang="en-US" dirty="0"/>
              <a:t>Express      as a percent.</a:t>
            </a:r>
          </a:p>
          <a:p>
            <a:endParaRPr lang="en-US" altLang="en-US" dirty="0"/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12292" name="Object 2">
            <a:extLst>
              <a:ext uri="{FF2B5EF4-FFF2-40B4-BE49-F238E27FC236}">
                <a16:creationId xmlns:a16="http://schemas.microsoft.com/office/drawing/2014/main" id="{237B2F7C-374A-4555-B909-6E81A670E6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473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73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3">
            <a:extLst>
              <a:ext uri="{FF2B5EF4-FFF2-40B4-BE49-F238E27FC236}">
                <a16:creationId xmlns:a16="http://schemas.microsoft.com/office/drawing/2014/main" id="{40A17CE4-E2FF-404A-9465-53F3FBCAC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295400"/>
          <a:ext cx="338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3381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5174D3-3C77-4874-9BDE-538313DB17D7}"/>
                  </a:ext>
                </a:extLst>
              </p:cNvPr>
              <p:cNvSpPr txBox="1"/>
              <p:nvPr/>
            </p:nvSpPr>
            <p:spPr>
              <a:xfrm>
                <a:off x="457200" y="2519997"/>
                <a:ext cx="23596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÷8=.625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5174D3-3C77-4874-9BDE-538313DB1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9997"/>
                <a:ext cx="235962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55F9066-E068-46A4-969F-CEB8190EE489}"/>
              </a:ext>
            </a:extLst>
          </p:cNvPr>
          <p:cNvSpPr txBox="1"/>
          <p:nvPr/>
        </p:nvSpPr>
        <p:spPr>
          <a:xfrm>
            <a:off x="3505200" y="2289164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Move the decimal two places to the right and attach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0955-BCB7-4E3E-AA89-4C28FC958D44}"/>
              </a:ext>
            </a:extLst>
          </p:cNvPr>
          <p:cNvSpPr txBox="1"/>
          <p:nvPr/>
        </p:nvSpPr>
        <p:spPr>
          <a:xfrm>
            <a:off x="609600" y="3581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62.5%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431_orange_box">
            <a:extLst>
              <a:ext uri="{FF2B5EF4-FFF2-40B4-BE49-F238E27FC236}">
                <a16:creationId xmlns:a16="http://schemas.microsoft.com/office/drawing/2014/main" id="{00A6D7F2-307D-4294-8BCC-1339DBC73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524000"/>
            <a:ext cx="87852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91FDBC1-7809-4DF3-A38C-6D98E25E6D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Expressing a Decimal as a Percent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019D9F-915A-4275-91C0-605CD9FAF8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Express 0.47 as a percent.</a:t>
            </a:r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  <a:p>
            <a:pPr marL="457200" indent="-457200"/>
            <a:endParaRPr lang="en-US" altLang="en-US" sz="2400" dirty="0"/>
          </a:p>
        </p:txBody>
      </p:sp>
      <p:pic>
        <p:nvPicPr>
          <p:cNvPr id="4" name="Picture 5" descr="431_orange_box">
            <a:extLst>
              <a:ext uri="{FF2B5EF4-FFF2-40B4-BE49-F238E27FC236}">
                <a16:creationId xmlns:a16="http://schemas.microsoft.com/office/drawing/2014/main" id="{38759C46-89BB-4571-B8C1-FE9FC8D4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852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F8E85-7DEF-46BF-9C0C-ACF08748717B}"/>
              </a:ext>
            </a:extLst>
          </p:cNvPr>
          <p:cNvSpPr txBox="1"/>
          <p:nvPr/>
        </p:nvSpPr>
        <p:spPr>
          <a:xfrm>
            <a:off x="1981200" y="431158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31_orange_box_02">
            <a:extLst>
              <a:ext uri="{FF2B5EF4-FFF2-40B4-BE49-F238E27FC236}">
                <a16:creationId xmlns:a16="http://schemas.microsoft.com/office/drawing/2014/main" id="{909F05D1-31A3-4E43-B45C-281C267C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9" y="1600200"/>
            <a:ext cx="8793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>
            <a:extLst>
              <a:ext uri="{FF2B5EF4-FFF2-40B4-BE49-F238E27FC236}">
                <a16:creationId xmlns:a16="http://schemas.microsoft.com/office/drawing/2014/main" id="{9C06444C-1E02-485F-A6F5-30ECFC69DE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1325562"/>
          </a:xfrm>
        </p:spPr>
        <p:txBody>
          <a:bodyPr/>
          <a:lstStyle/>
          <a:p>
            <a:pPr marL="457200" indent="-457200">
              <a:defRPr/>
            </a:pPr>
            <a:r>
              <a:rPr lang="en-US" altLang="en-US" dirty="0"/>
              <a:t>Express each percent as a decimal:</a:t>
            </a:r>
          </a:p>
          <a:p>
            <a:pPr marL="0" indent="0">
              <a:defRPr/>
            </a:pPr>
            <a:r>
              <a:rPr lang="en-US" altLang="en-US" dirty="0"/>
              <a:t>a. 19%		b.  180%</a:t>
            </a:r>
            <a:endParaRPr lang="en-US" altLang="en-US" dirty="0">
              <a:solidFill>
                <a:schemeClr val="hlink"/>
              </a:solidFill>
            </a:endParaRPr>
          </a:p>
          <a:p>
            <a:pPr marL="457200" indent="-457200">
              <a:defRPr/>
            </a:pPr>
            <a:endParaRPr lang="en-US" altLang="en-US" dirty="0"/>
          </a:p>
          <a:p>
            <a:pPr marL="457200" indent="-457200">
              <a:defRPr/>
            </a:pPr>
            <a:r>
              <a:rPr lang="en-US" altLang="en-US" dirty="0"/>
              <a:t>a.	</a:t>
            </a:r>
          </a:p>
          <a:p>
            <a:pPr marL="457200" indent="-457200">
              <a:defRPr/>
            </a:pPr>
            <a:endParaRPr lang="en-US" altLang="en-US" dirty="0"/>
          </a:p>
          <a:p>
            <a:pPr marL="457200" indent="-457200">
              <a:defRPr/>
            </a:pPr>
            <a:endParaRPr lang="en-US" altLang="en-US" dirty="0"/>
          </a:p>
          <a:p>
            <a:pPr marL="457200" indent="-457200">
              <a:defRPr/>
            </a:pPr>
            <a:endParaRPr lang="en-US" altLang="en-US" dirty="0"/>
          </a:p>
          <a:p>
            <a:pPr marL="457200" indent="-457200">
              <a:defRPr/>
            </a:pPr>
            <a:endParaRPr lang="en-US" altLang="en-US" dirty="0"/>
          </a:p>
          <a:p>
            <a:pPr marL="457200" indent="-457200">
              <a:defRPr/>
            </a:pPr>
            <a:r>
              <a:rPr lang="en-US" altLang="en-US" dirty="0"/>
              <a:t>b. 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53DC2CB8-A3C9-4C87-A132-3AFA03B8F6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 Expressing Percents as Decimals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86B2F-3235-4DFF-8D6C-E18131AE3AA6}"/>
              </a:ext>
            </a:extLst>
          </p:cNvPr>
          <p:cNvSpPr txBox="1"/>
          <p:nvPr/>
        </p:nvSpPr>
        <p:spPr>
          <a:xfrm>
            <a:off x="1219200" y="2743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171CF-ECE5-44D3-9536-271E735E28D4}"/>
              </a:ext>
            </a:extLst>
          </p:cNvPr>
          <p:cNvSpPr txBox="1"/>
          <p:nvPr/>
        </p:nvSpPr>
        <p:spPr>
          <a:xfrm>
            <a:off x="1143000" y="525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635ddec-091d-44f9-964c-f969512ac5d9" xsi:nil="true"/>
    <NotebookType xmlns="6635ddec-091d-44f9-964c-f969512ac5d9" xsi:nil="true"/>
    <Students xmlns="6635ddec-091d-44f9-964c-f969512ac5d9">
      <UserInfo>
        <DisplayName/>
        <AccountId xsi:nil="true"/>
        <AccountType/>
      </UserInfo>
    </Students>
    <Templates xmlns="6635ddec-091d-44f9-964c-f969512ac5d9" xsi:nil="true"/>
    <AppVersion xmlns="6635ddec-091d-44f9-964c-f969512ac5d9" xsi:nil="true"/>
    <FolderType xmlns="6635ddec-091d-44f9-964c-f969512ac5d9" xsi:nil="true"/>
    <Student_Groups xmlns="6635ddec-091d-44f9-964c-f969512ac5d9">
      <UserInfo>
        <DisplayName/>
        <AccountId xsi:nil="true"/>
        <AccountType/>
      </UserInfo>
    </Student_Groups>
    <Self_Registration_Enabled xmlns="6635ddec-091d-44f9-964c-f969512ac5d9" xsi:nil="true"/>
    <Invited_Teachers xmlns="6635ddec-091d-44f9-964c-f969512ac5d9" xsi:nil="true"/>
    <Invited_Students xmlns="6635ddec-091d-44f9-964c-f969512ac5d9" xsi:nil="true"/>
    <Teachers xmlns="6635ddec-091d-44f9-964c-f969512ac5d9">
      <UserInfo>
        <DisplayName/>
        <AccountId xsi:nil="true"/>
        <AccountType/>
      </UserInfo>
    </Teachers>
    <Has_Teacher_Only_SectionGroup xmlns="6635ddec-091d-44f9-964c-f969512ac5d9" xsi:nil="true"/>
    <Is_Collaboration_Space_Locked xmlns="6635ddec-091d-44f9-964c-f969512ac5d9" xsi:nil="true"/>
    <Owner xmlns="6635ddec-091d-44f9-964c-f969512ac5d9">
      <UserInfo>
        <DisplayName/>
        <AccountId xsi:nil="true"/>
        <AccountType/>
      </UserInfo>
    </Owner>
    <CultureName xmlns="6635ddec-091d-44f9-964c-f969512ac5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27C820BFFA4C912D87E7B01C2192" ma:contentTypeVersion="27" ma:contentTypeDescription="Create a new document." ma:contentTypeScope="" ma:versionID="bbab20b3b617bb3c1e2a43c6317269d6">
  <xsd:schema xmlns:xsd="http://www.w3.org/2001/XMLSchema" xmlns:xs="http://www.w3.org/2001/XMLSchema" xmlns:p="http://schemas.microsoft.com/office/2006/metadata/properties" xmlns:ns3="1702b619-df69-47d0-b557-005983ce0185" xmlns:ns4="6635ddec-091d-44f9-964c-f969512ac5d9" targetNamespace="http://schemas.microsoft.com/office/2006/metadata/properties" ma:root="true" ma:fieldsID="ee3d9f9a4584d50cf360afeaa239863a" ns3:_="" ns4:_="">
    <xsd:import namespace="1702b619-df69-47d0-b557-005983ce0185"/>
    <xsd:import namespace="6635ddec-091d-44f9-964c-f969512ac5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b619-df69-47d0-b557-005983ce01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ddec-091d-44f9-964c-f969512ac5d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D1182F-5A72-4E29-BE1E-6BC224924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B3264D-D053-4670-994B-18C3D3913E6C}">
  <ds:schemaRefs>
    <ds:schemaRef ds:uri="http://purl.org/dc/terms/"/>
    <ds:schemaRef ds:uri="http://www.w3.org/XML/1998/namespace"/>
    <ds:schemaRef ds:uri="http://schemas.microsoft.com/office/2006/documentManagement/types"/>
    <ds:schemaRef ds:uri="6635ddec-091d-44f9-964c-f969512ac5d9"/>
    <ds:schemaRef ds:uri="http://purl.org/dc/elements/1.1/"/>
    <ds:schemaRef ds:uri="1702b619-df69-47d0-b557-005983ce018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54270E-E410-4E43-8B1B-A42E9A7D89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b619-df69-47d0-b557-005983ce0185"/>
    <ds:schemaRef ds:uri="6635ddec-091d-44f9-964c-f969512ac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637</Words>
  <Application>Microsoft Office PowerPoint</Application>
  <PresentationFormat>On-screen Show (4:3)</PresentationFormat>
  <Paragraphs>114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Cambria Math</vt:lpstr>
      <vt:lpstr>Times New Roman</vt:lpstr>
      <vt:lpstr>Wingdings</vt:lpstr>
      <vt:lpstr>Level</vt:lpstr>
      <vt:lpstr>Equation</vt:lpstr>
      <vt:lpstr>PowerPoint Presentation</vt:lpstr>
      <vt:lpstr>7.1</vt:lpstr>
      <vt:lpstr>Targets</vt:lpstr>
      <vt:lpstr>Basics of Percent</vt:lpstr>
      <vt:lpstr>Example 1:  Expressing a Fraction as a Percent</vt:lpstr>
      <vt:lpstr>PowerPoint Presentation</vt:lpstr>
      <vt:lpstr>Example 2: Expressing a Decimal as a Percent</vt:lpstr>
      <vt:lpstr>PowerPoint Presentation</vt:lpstr>
      <vt:lpstr>Example 3:  Expressing Percents as Decimals</vt:lpstr>
      <vt:lpstr>Percent, Sales Tax, &amp; Discounts</vt:lpstr>
      <vt:lpstr>Example 4: Percent and Sales Tax</vt:lpstr>
      <vt:lpstr>Percent and Sales Price</vt:lpstr>
      <vt:lpstr>Example 5: Percent and Sales Price</vt:lpstr>
      <vt:lpstr>Percent and Change</vt:lpstr>
      <vt:lpstr>Example 6: Finding Percent Increase and Decrease</vt:lpstr>
      <vt:lpstr>Example 6: Finding Percent Increase and Decrease continued</vt:lpstr>
      <vt:lpstr>Example 6: Finding Percent Increase and Decrease continued</vt:lpstr>
      <vt:lpstr>Example 6: Finding Percent Increase and Decrease continued</vt:lpstr>
      <vt:lpstr>Example 8:  Percents of Percents</vt:lpstr>
      <vt:lpstr>Assignment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Math For Your World  2e</dc:subject>
  <dc:creator>Blitzer</dc:creator>
  <cp:lastModifiedBy>Smith, Douglas</cp:lastModifiedBy>
  <cp:revision>415</cp:revision>
  <dcterms:created xsi:type="dcterms:W3CDTF">2003-12-09T18:30:59Z</dcterms:created>
  <dcterms:modified xsi:type="dcterms:W3CDTF">2021-01-07T17:25:10Z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0x01010077FC27C820BFFA4C912D87E7B01C2192</vt:lpwstr>
  </property>
</Properties>
</file>