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6"/>
  </p:notesMasterIdLst>
  <p:handoutMasterIdLst>
    <p:handoutMasterId r:id="rId27"/>
  </p:handoutMasterIdLst>
  <p:sldIdLst>
    <p:sldId id="483" r:id="rId5"/>
    <p:sldId id="487" r:id="rId6"/>
    <p:sldId id="491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09" r:id="rId22"/>
    <p:sldId id="510" r:id="rId23"/>
    <p:sldId id="511" r:id="rId24"/>
    <p:sldId id="512" r:id="rId25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84700"/>
    <a:srgbClr val="C44B00"/>
    <a:srgbClr val="CA4F00"/>
    <a:srgbClr val="C84F00"/>
    <a:srgbClr val="C44F00"/>
    <a:srgbClr val="B84A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2" d="100"/>
          <a:sy n="62" d="100"/>
        </p:scale>
        <p:origin x="472" y="52"/>
      </p:cViewPr>
      <p:guideLst>
        <p:guide orient="horz" pos="528"/>
        <p:guide pos="192"/>
        <p:guide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06/relationships/vbaProject" Target="vbaProject.bin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Douglas" userId="dcf2a658-b667-4263-a752-bb4d1c9aad5f" providerId="ADAL" clId="{F437448A-DD9E-4759-B9D4-31B2F738CD13}"/>
    <pc:docChg chg="undo custSel addSld modSld">
      <pc:chgData name="Smith, Douglas" userId="dcf2a658-b667-4263-a752-bb4d1c9aad5f" providerId="ADAL" clId="{F437448A-DD9E-4759-B9D4-31B2F738CD13}" dt="2020-10-16T19:48:24.700" v="381" actId="1076"/>
      <pc:docMkLst>
        <pc:docMk/>
      </pc:docMkLst>
      <pc:sldChg chg="modAnim">
        <pc:chgData name="Smith, Douglas" userId="dcf2a658-b667-4263-a752-bb4d1c9aad5f" providerId="ADAL" clId="{F437448A-DD9E-4759-B9D4-31B2F738CD13}" dt="2020-10-16T17:57:20.804" v="0"/>
        <pc:sldMkLst>
          <pc:docMk/>
          <pc:sldMk cId="0" sldId="491"/>
        </pc:sldMkLst>
      </pc:sldChg>
      <pc:sldChg chg="modSp modAnim">
        <pc:chgData name="Smith, Douglas" userId="dcf2a658-b667-4263-a752-bb4d1c9aad5f" providerId="ADAL" clId="{F437448A-DD9E-4759-B9D4-31B2F738CD13}" dt="2020-10-16T18:01:57.004" v="7" actId="13926"/>
        <pc:sldMkLst>
          <pc:docMk/>
          <pc:sldMk cId="0" sldId="495"/>
        </pc:sldMkLst>
        <pc:spChg chg="mod">
          <ac:chgData name="Smith, Douglas" userId="dcf2a658-b667-4263-a752-bb4d1c9aad5f" providerId="ADAL" clId="{F437448A-DD9E-4759-B9D4-31B2F738CD13}" dt="2020-10-16T18:01:57.004" v="7" actId="13926"/>
          <ac:spMkLst>
            <pc:docMk/>
            <pc:sldMk cId="0" sldId="495"/>
            <ac:spMk id="10243" creationId="{E047640F-1E99-41FB-B65B-6865028C2D98}"/>
          </ac:spMkLst>
        </pc:spChg>
      </pc:sldChg>
      <pc:sldChg chg="modSp modAnim">
        <pc:chgData name="Smith, Douglas" userId="dcf2a658-b667-4263-a752-bb4d1c9aad5f" providerId="ADAL" clId="{F437448A-DD9E-4759-B9D4-31B2F738CD13}" dt="2020-10-16T18:04:01.236" v="15"/>
        <pc:sldMkLst>
          <pc:docMk/>
          <pc:sldMk cId="0" sldId="496"/>
        </pc:sldMkLst>
        <pc:spChg chg="mod">
          <ac:chgData name="Smith, Douglas" userId="dcf2a658-b667-4263-a752-bb4d1c9aad5f" providerId="ADAL" clId="{F437448A-DD9E-4759-B9D4-31B2F738CD13}" dt="2020-10-16T18:02:59.993" v="10" actId="13926"/>
          <ac:spMkLst>
            <pc:docMk/>
            <pc:sldMk cId="0" sldId="496"/>
            <ac:spMk id="12290" creationId="{4A5867A4-87BC-444B-B4B1-6BF259DD3CE2}"/>
          </ac:spMkLst>
        </pc:spChg>
        <pc:spChg chg="mod">
          <ac:chgData name="Smith, Douglas" userId="dcf2a658-b667-4263-a752-bb4d1c9aad5f" providerId="ADAL" clId="{F437448A-DD9E-4759-B9D4-31B2F738CD13}" dt="2020-10-16T18:02:17.066" v="8" actId="13926"/>
          <ac:spMkLst>
            <pc:docMk/>
            <pc:sldMk cId="0" sldId="496"/>
            <ac:spMk id="12292" creationId="{B8A63606-905C-4937-9CF4-E744CEB537F4}"/>
          </ac:spMkLst>
        </pc:spChg>
        <pc:spChg chg="mod">
          <ac:chgData name="Smith, Douglas" userId="dcf2a658-b667-4263-a752-bb4d1c9aad5f" providerId="ADAL" clId="{F437448A-DD9E-4759-B9D4-31B2F738CD13}" dt="2020-10-16T18:02:21.907" v="9" actId="13926"/>
          <ac:spMkLst>
            <pc:docMk/>
            <pc:sldMk cId="0" sldId="496"/>
            <ac:spMk id="12293" creationId="{C6EFBC03-91C3-4DCD-B908-BA219FA43CFA}"/>
          </ac:spMkLst>
        </pc:spChg>
      </pc:sldChg>
      <pc:sldChg chg="modAnim">
        <pc:chgData name="Smith, Douglas" userId="dcf2a658-b667-4263-a752-bb4d1c9aad5f" providerId="ADAL" clId="{F437448A-DD9E-4759-B9D4-31B2F738CD13}" dt="2020-10-16T18:12:35.613" v="27"/>
        <pc:sldMkLst>
          <pc:docMk/>
          <pc:sldMk cId="0" sldId="497"/>
        </pc:sldMkLst>
      </pc:sldChg>
      <pc:sldChg chg="modAnim">
        <pc:chgData name="Smith, Douglas" userId="dcf2a658-b667-4263-a752-bb4d1c9aad5f" providerId="ADAL" clId="{F437448A-DD9E-4759-B9D4-31B2F738CD13}" dt="2020-10-16T18:13:24.614" v="28"/>
        <pc:sldMkLst>
          <pc:docMk/>
          <pc:sldMk cId="0" sldId="498"/>
        </pc:sldMkLst>
      </pc:sldChg>
      <pc:sldChg chg="addSp delSp modSp modAnim">
        <pc:chgData name="Smith, Douglas" userId="dcf2a658-b667-4263-a752-bb4d1c9aad5f" providerId="ADAL" clId="{F437448A-DD9E-4759-B9D4-31B2F738CD13}" dt="2020-10-16T18:34:44.769" v="228" actId="207"/>
        <pc:sldMkLst>
          <pc:docMk/>
          <pc:sldMk cId="0" sldId="499"/>
        </pc:sldMkLst>
        <pc:spChg chg="add mod">
          <ac:chgData name="Smith, Douglas" userId="dcf2a658-b667-4263-a752-bb4d1c9aad5f" providerId="ADAL" clId="{F437448A-DD9E-4759-B9D4-31B2F738CD13}" dt="2020-10-16T18:34:17.403" v="222" actId="207"/>
          <ac:spMkLst>
            <pc:docMk/>
            <pc:sldMk cId="0" sldId="499"/>
            <ac:spMk id="4" creationId="{A35339CF-45D2-4075-B71E-574CD4AA41D6}"/>
          </ac:spMkLst>
        </pc:spChg>
        <pc:spChg chg="add mod">
          <ac:chgData name="Smith, Douglas" userId="dcf2a658-b667-4263-a752-bb4d1c9aad5f" providerId="ADAL" clId="{F437448A-DD9E-4759-B9D4-31B2F738CD13}" dt="2020-10-16T18:29:35.281" v="186" actId="1076"/>
          <ac:spMkLst>
            <pc:docMk/>
            <pc:sldMk cId="0" sldId="499"/>
            <ac:spMk id="5" creationId="{13FA1CF0-49E0-4B95-A257-1B9D8E9A5362}"/>
          </ac:spMkLst>
        </pc:spChg>
        <pc:spChg chg="add mod">
          <ac:chgData name="Smith, Douglas" userId="dcf2a658-b667-4263-a752-bb4d1c9aad5f" providerId="ADAL" clId="{F437448A-DD9E-4759-B9D4-31B2F738CD13}" dt="2020-10-16T18:34:22.571" v="223" actId="207"/>
          <ac:spMkLst>
            <pc:docMk/>
            <pc:sldMk cId="0" sldId="499"/>
            <ac:spMk id="7" creationId="{7061F562-B8F9-4843-919C-6E8D64502DB8}"/>
          </ac:spMkLst>
        </pc:spChg>
        <pc:spChg chg="add mod">
          <ac:chgData name="Smith, Douglas" userId="dcf2a658-b667-4263-a752-bb4d1c9aad5f" providerId="ADAL" clId="{F437448A-DD9E-4759-B9D4-31B2F738CD13}" dt="2020-10-16T18:34:27.864" v="224" actId="207"/>
          <ac:spMkLst>
            <pc:docMk/>
            <pc:sldMk cId="0" sldId="499"/>
            <ac:spMk id="8" creationId="{FF34D586-D17C-49FD-B3CE-5483C583B84F}"/>
          </ac:spMkLst>
        </pc:spChg>
        <pc:spChg chg="add mod">
          <ac:chgData name="Smith, Douglas" userId="dcf2a658-b667-4263-a752-bb4d1c9aad5f" providerId="ADAL" clId="{F437448A-DD9E-4759-B9D4-31B2F738CD13}" dt="2020-10-16T18:34:32.001" v="225" actId="207"/>
          <ac:spMkLst>
            <pc:docMk/>
            <pc:sldMk cId="0" sldId="499"/>
            <ac:spMk id="9" creationId="{5EF4884D-ED44-4445-B72B-5591A67697C0}"/>
          </ac:spMkLst>
        </pc:spChg>
        <pc:spChg chg="add mod">
          <ac:chgData name="Smith, Douglas" userId="dcf2a658-b667-4263-a752-bb4d1c9aad5f" providerId="ADAL" clId="{F437448A-DD9E-4759-B9D4-31B2F738CD13}" dt="2020-10-16T18:34:35.860" v="226" actId="207"/>
          <ac:spMkLst>
            <pc:docMk/>
            <pc:sldMk cId="0" sldId="499"/>
            <ac:spMk id="10" creationId="{3AAF4C6B-0C5B-4B6D-958B-EC75AD638F0F}"/>
          </ac:spMkLst>
        </pc:spChg>
        <pc:spChg chg="add mod">
          <ac:chgData name="Smith, Douglas" userId="dcf2a658-b667-4263-a752-bb4d1c9aad5f" providerId="ADAL" clId="{F437448A-DD9E-4759-B9D4-31B2F738CD13}" dt="2020-10-16T18:34:39.570" v="227" actId="207"/>
          <ac:spMkLst>
            <pc:docMk/>
            <pc:sldMk cId="0" sldId="499"/>
            <ac:spMk id="11" creationId="{FA7ED8EC-02B3-4824-9CA1-9D341FE1B120}"/>
          </ac:spMkLst>
        </pc:spChg>
        <pc:spChg chg="add mod">
          <ac:chgData name="Smith, Douglas" userId="dcf2a658-b667-4263-a752-bb4d1c9aad5f" providerId="ADAL" clId="{F437448A-DD9E-4759-B9D4-31B2F738CD13}" dt="2020-10-16T18:34:44.769" v="228" actId="207"/>
          <ac:spMkLst>
            <pc:docMk/>
            <pc:sldMk cId="0" sldId="499"/>
            <ac:spMk id="12" creationId="{8CF8A408-6785-4114-B37A-A948D88AD90A}"/>
          </ac:spMkLst>
        </pc:spChg>
        <pc:spChg chg="add mod">
          <ac:chgData name="Smith, Douglas" userId="dcf2a658-b667-4263-a752-bb4d1c9aad5f" providerId="ADAL" clId="{F437448A-DD9E-4759-B9D4-31B2F738CD13}" dt="2020-10-16T18:29:07.295" v="177" actId="20577"/>
          <ac:spMkLst>
            <pc:docMk/>
            <pc:sldMk cId="0" sldId="499"/>
            <ac:spMk id="14" creationId="{20BA6CAC-C3CD-447E-80A4-BFBCB03A9A12}"/>
          </ac:spMkLst>
        </pc:spChg>
        <pc:spChg chg="add mod">
          <ac:chgData name="Smith, Douglas" userId="dcf2a658-b667-4263-a752-bb4d1c9aad5f" providerId="ADAL" clId="{F437448A-DD9E-4759-B9D4-31B2F738CD13}" dt="2020-10-16T18:29:11.811" v="179" actId="20577"/>
          <ac:spMkLst>
            <pc:docMk/>
            <pc:sldMk cId="0" sldId="499"/>
            <ac:spMk id="15" creationId="{C26E4A77-173E-4DAA-B5AF-8DD4BE5EFA4E}"/>
          </ac:spMkLst>
        </pc:spChg>
        <pc:spChg chg="add mod">
          <ac:chgData name="Smith, Douglas" userId="dcf2a658-b667-4263-a752-bb4d1c9aad5f" providerId="ADAL" clId="{F437448A-DD9E-4759-B9D4-31B2F738CD13}" dt="2020-10-16T18:29:16.965" v="181" actId="20577"/>
          <ac:spMkLst>
            <pc:docMk/>
            <pc:sldMk cId="0" sldId="499"/>
            <ac:spMk id="16" creationId="{1CACF4A4-1677-438F-87B9-FDE4EE062407}"/>
          </ac:spMkLst>
        </pc:spChg>
        <pc:spChg chg="add mod">
          <ac:chgData name="Smith, Douglas" userId="dcf2a658-b667-4263-a752-bb4d1c9aad5f" providerId="ADAL" clId="{F437448A-DD9E-4759-B9D4-31B2F738CD13}" dt="2020-10-16T18:29:21.989" v="183" actId="20577"/>
          <ac:spMkLst>
            <pc:docMk/>
            <pc:sldMk cId="0" sldId="499"/>
            <ac:spMk id="17" creationId="{57F73C74-4892-4421-8D8C-AE4362718F54}"/>
          </ac:spMkLst>
        </pc:spChg>
        <pc:spChg chg="add mod">
          <ac:chgData name="Smith, Douglas" userId="dcf2a658-b667-4263-a752-bb4d1c9aad5f" providerId="ADAL" clId="{F437448A-DD9E-4759-B9D4-31B2F738CD13}" dt="2020-10-16T18:29:25.639" v="185" actId="20577"/>
          <ac:spMkLst>
            <pc:docMk/>
            <pc:sldMk cId="0" sldId="499"/>
            <ac:spMk id="18" creationId="{02158F93-D5A3-4233-986A-4A3FDCF161E3}"/>
          </ac:spMkLst>
        </pc:spChg>
        <pc:spChg chg="add mod">
          <ac:chgData name="Smith, Douglas" userId="dcf2a658-b667-4263-a752-bb4d1c9aad5f" providerId="ADAL" clId="{F437448A-DD9E-4759-B9D4-31B2F738CD13}" dt="2020-10-16T18:28:56.355" v="175" actId="1076"/>
          <ac:spMkLst>
            <pc:docMk/>
            <pc:sldMk cId="0" sldId="499"/>
            <ac:spMk id="19" creationId="{47B2AE34-B0FF-45B7-9B30-1D1E7DCFDC9B}"/>
          </ac:spMkLst>
        </pc:spChg>
        <pc:spChg chg="add mod">
          <ac:chgData name="Smith, Douglas" userId="dcf2a658-b667-4263-a752-bb4d1c9aad5f" providerId="ADAL" clId="{F437448A-DD9E-4759-B9D4-31B2F738CD13}" dt="2020-10-16T18:29:49.687" v="193" actId="20577"/>
          <ac:spMkLst>
            <pc:docMk/>
            <pc:sldMk cId="0" sldId="499"/>
            <ac:spMk id="20" creationId="{6B08E917-6E18-4BD3-BEDC-B7324ADFF4BB}"/>
          </ac:spMkLst>
        </pc:spChg>
        <pc:spChg chg="add mod">
          <ac:chgData name="Smith, Douglas" userId="dcf2a658-b667-4263-a752-bb4d1c9aad5f" providerId="ADAL" clId="{F437448A-DD9E-4759-B9D4-31B2F738CD13}" dt="2020-10-16T18:29:59.881" v="195" actId="1076"/>
          <ac:spMkLst>
            <pc:docMk/>
            <pc:sldMk cId="0" sldId="499"/>
            <ac:spMk id="21" creationId="{6C8CF466-0C8A-4521-BDDD-52C2F7ADDF35}"/>
          </ac:spMkLst>
        </pc:spChg>
        <pc:spChg chg="add mod">
          <ac:chgData name="Smith, Douglas" userId="dcf2a658-b667-4263-a752-bb4d1c9aad5f" providerId="ADAL" clId="{F437448A-DD9E-4759-B9D4-31B2F738CD13}" dt="2020-10-16T18:30:13.191" v="200" actId="20577"/>
          <ac:spMkLst>
            <pc:docMk/>
            <pc:sldMk cId="0" sldId="499"/>
            <ac:spMk id="22" creationId="{4E19F837-B987-4B1B-AB23-A8CF19B44B97}"/>
          </ac:spMkLst>
        </pc:spChg>
        <pc:spChg chg="add mod">
          <ac:chgData name="Smith, Douglas" userId="dcf2a658-b667-4263-a752-bb4d1c9aad5f" providerId="ADAL" clId="{F437448A-DD9E-4759-B9D4-31B2F738CD13}" dt="2020-10-16T18:30:31.410" v="205" actId="20577"/>
          <ac:spMkLst>
            <pc:docMk/>
            <pc:sldMk cId="0" sldId="499"/>
            <ac:spMk id="23" creationId="{4C6B4931-13A5-4FA2-9B8C-67841A1354C4}"/>
          </ac:spMkLst>
        </pc:spChg>
        <pc:spChg chg="add mod">
          <ac:chgData name="Smith, Douglas" userId="dcf2a658-b667-4263-a752-bb4d1c9aad5f" providerId="ADAL" clId="{F437448A-DD9E-4759-B9D4-31B2F738CD13}" dt="2020-10-16T18:30:50.220" v="210" actId="20577"/>
          <ac:spMkLst>
            <pc:docMk/>
            <pc:sldMk cId="0" sldId="499"/>
            <ac:spMk id="24" creationId="{5A75D3AC-A70F-4205-BE22-44BC0369FFB1}"/>
          </ac:spMkLst>
        </pc:spChg>
        <pc:spChg chg="add mod">
          <ac:chgData name="Smith, Douglas" userId="dcf2a658-b667-4263-a752-bb4d1c9aad5f" providerId="ADAL" clId="{F437448A-DD9E-4759-B9D4-31B2F738CD13}" dt="2020-10-16T18:31:01.280" v="212" actId="1076"/>
          <ac:spMkLst>
            <pc:docMk/>
            <pc:sldMk cId="0" sldId="499"/>
            <ac:spMk id="25" creationId="{AEF42E45-EEEE-4E37-B23D-E2C4DB0942F7}"/>
          </ac:spMkLst>
        </pc:spChg>
        <pc:spChg chg="add mod">
          <ac:chgData name="Smith, Douglas" userId="dcf2a658-b667-4263-a752-bb4d1c9aad5f" providerId="ADAL" clId="{F437448A-DD9E-4759-B9D4-31B2F738CD13}" dt="2020-10-16T18:31:10.760" v="214" actId="1076"/>
          <ac:spMkLst>
            <pc:docMk/>
            <pc:sldMk cId="0" sldId="499"/>
            <ac:spMk id="26" creationId="{33B7A2F6-D2E2-45BE-AE4E-19CEE0DA05F5}"/>
          </ac:spMkLst>
        </pc:spChg>
        <pc:spChg chg="mod">
          <ac:chgData name="Smith, Douglas" userId="dcf2a658-b667-4263-a752-bb4d1c9aad5f" providerId="ADAL" clId="{F437448A-DD9E-4759-B9D4-31B2F738CD13}" dt="2020-10-16T18:17:06.816" v="51" actId="1076"/>
          <ac:spMkLst>
            <pc:docMk/>
            <pc:sldMk cId="0" sldId="499"/>
            <ac:spMk id="18434" creationId="{229052F1-8615-4675-9C56-18D424C58827}"/>
          </ac:spMkLst>
        </pc:spChg>
        <pc:graphicFrameChg chg="add del mod modGraphic">
          <ac:chgData name="Smith, Douglas" userId="dcf2a658-b667-4263-a752-bb4d1c9aad5f" providerId="ADAL" clId="{F437448A-DD9E-4759-B9D4-31B2F738CD13}" dt="2020-10-16T18:20:49.120" v="71"/>
          <ac:graphicFrameMkLst>
            <pc:docMk/>
            <pc:sldMk cId="0" sldId="499"/>
            <ac:graphicFrameMk id="2" creationId="{17EA73F0-1515-4A46-9A29-5CFA7F3C605F}"/>
          </ac:graphicFrameMkLst>
        </pc:graphicFrameChg>
      </pc:sldChg>
      <pc:sldChg chg="addSp delSp modSp modAnim">
        <pc:chgData name="Smith, Douglas" userId="dcf2a658-b667-4263-a752-bb4d1c9aad5f" providerId="ADAL" clId="{F437448A-DD9E-4759-B9D4-31B2F738CD13}" dt="2020-10-16T18:21:17.407" v="75"/>
        <pc:sldMkLst>
          <pc:docMk/>
          <pc:sldMk cId="0" sldId="500"/>
        </pc:sldMkLst>
        <pc:spChg chg="add del">
          <ac:chgData name="Smith, Douglas" userId="dcf2a658-b667-4263-a752-bb4d1c9aad5f" providerId="ADAL" clId="{F437448A-DD9E-4759-B9D4-31B2F738CD13}" dt="2020-10-16T18:20:17.572" v="67" actId="478"/>
          <ac:spMkLst>
            <pc:docMk/>
            <pc:sldMk cId="0" sldId="500"/>
            <ac:spMk id="2" creationId="{B34DD75B-B776-4D05-9633-7B7DB436B02B}"/>
          </ac:spMkLst>
        </pc:spChg>
        <pc:spChg chg="mod">
          <ac:chgData name="Smith, Douglas" userId="dcf2a658-b667-4263-a752-bb4d1c9aad5f" providerId="ADAL" clId="{F437448A-DD9E-4759-B9D4-31B2F738CD13}" dt="2020-10-16T18:21:11.299" v="74" actId="1076"/>
          <ac:spMkLst>
            <pc:docMk/>
            <pc:sldMk cId="0" sldId="500"/>
            <ac:spMk id="20482" creationId="{0DFF73CE-44EA-40A8-98D8-B1283E248E92}"/>
          </ac:spMkLst>
        </pc:spChg>
        <pc:graphicFrameChg chg="add mod">
          <ac:chgData name="Smith, Douglas" userId="dcf2a658-b667-4263-a752-bb4d1c9aad5f" providerId="ADAL" clId="{F437448A-DD9E-4759-B9D4-31B2F738CD13}" dt="2020-10-16T18:20:59.293" v="73" actId="1076"/>
          <ac:graphicFrameMkLst>
            <pc:docMk/>
            <pc:sldMk cId="0" sldId="500"/>
            <ac:graphicFrameMk id="6" creationId="{34B2DE3B-D3B0-49B1-9E7C-92402E51FEF6}"/>
          </ac:graphicFrameMkLst>
        </pc:graphicFrameChg>
      </pc:sldChg>
      <pc:sldChg chg="modSp modAnim">
        <pc:chgData name="Smith, Douglas" userId="dcf2a658-b667-4263-a752-bb4d1c9aad5f" providerId="ADAL" clId="{F437448A-DD9E-4759-B9D4-31B2F738CD13}" dt="2020-10-16T18:37:27.148" v="231"/>
        <pc:sldMkLst>
          <pc:docMk/>
          <pc:sldMk cId="0" sldId="501"/>
        </pc:sldMkLst>
        <pc:spChg chg="mod">
          <ac:chgData name="Smith, Douglas" userId="dcf2a658-b667-4263-a752-bb4d1c9aad5f" providerId="ADAL" clId="{F437448A-DD9E-4759-B9D4-31B2F738CD13}" dt="2020-10-16T18:36:31.304" v="229" actId="13926"/>
          <ac:spMkLst>
            <pc:docMk/>
            <pc:sldMk cId="0" sldId="501"/>
            <ac:spMk id="22531" creationId="{4DB71DB5-E2FE-4429-B0C5-2E4214C92F0F}"/>
          </ac:spMkLst>
        </pc:spChg>
      </pc:sldChg>
      <pc:sldChg chg="addSp delSp modSp delAnim modAnim">
        <pc:chgData name="Smith, Douglas" userId="dcf2a658-b667-4263-a752-bb4d1c9aad5f" providerId="ADAL" clId="{F437448A-DD9E-4759-B9D4-31B2F738CD13}" dt="2020-10-16T18:48:17.784" v="324"/>
        <pc:sldMkLst>
          <pc:docMk/>
          <pc:sldMk cId="0" sldId="502"/>
        </pc:sldMkLst>
        <pc:spChg chg="add mod">
          <ac:chgData name="Smith, Douglas" userId="dcf2a658-b667-4263-a752-bb4d1c9aad5f" providerId="ADAL" clId="{F437448A-DD9E-4759-B9D4-31B2F738CD13}" dt="2020-10-16T18:42:45.397" v="258" actId="255"/>
          <ac:spMkLst>
            <pc:docMk/>
            <pc:sldMk cId="0" sldId="502"/>
            <ac:spMk id="2" creationId="{3FB014AD-4366-4644-9B26-E6085ED36D13}"/>
          </ac:spMkLst>
        </pc:spChg>
        <pc:spChg chg="add del">
          <ac:chgData name="Smith, Douglas" userId="dcf2a658-b667-4263-a752-bb4d1c9aad5f" providerId="ADAL" clId="{F437448A-DD9E-4759-B9D4-31B2F738CD13}" dt="2020-10-16T18:39:55.572" v="234" actId="478"/>
          <ac:spMkLst>
            <pc:docMk/>
            <pc:sldMk cId="0" sldId="502"/>
            <ac:spMk id="4" creationId="{4BF6FFD2-8A1E-4EC9-B004-80E8B108E7E8}"/>
          </ac:spMkLst>
        </pc:spChg>
        <pc:spChg chg="add mod">
          <ac:chgData name="Smith, Douglas" userId="dcf2a658-b667-4263-a752-bb4d1c9aad5f" providerId="ADAL" clId="{F437448A-DD9E-4759-B9D4-31B2F738CD13}" dt="2020-10-16T18:43:17.695" v="267" actId="1076"/>
          <ac:spMkLst>
            <pc:docMk/>
            <pc:sldMk cId="0" sldId="502"/>
            <ac:spMk id="8" creationId="{5EAFF2D1-CCA9-419A-BCA6-D6799FF6C890}"/>
          </ac:spMkLst>
        </pc:spChg>
        <pc:spChg chg="mod">
          <ac:chgData name="Smith, Douglas" userId="dcf2a658-b667-4263-a752-bb4d1c9aad5f" providerId="ADAL" clId="{F437448A-DD9E-4759-B9D4-31B2F738CD13}" dt="2020-10-16T18:42:27.659" v="255" actId="14100"/>
          <ac:spMkLst>
            <pc:docMk/>
            <pc:sldMk cId="0" sldId="502"/>
            <ac:spMk id="24579" creationId="{8ED4D855-C6E9-4F53-B0DF-8A61A60962BD}"/>
          </ac:spMkLst>
        </pc:spChg>
        <pc:graphicFrameChg chg="add mod modGraphic">
          <ac:chgData name="Smith, Douglas" userId="dcf2a658-b667-4263-a752-bb4d1c9aad5f" providerId="ADAL" clId="{F437448A-DD9E-4759-B9D4-31B2F738CD13}" dt="2020-10-16T18:46:09.260" v="315" actId="122"/>
          <ac:graphicFrameMkLst>
            <pc:docMk/>
            <pc:sldMk cId="0" sldId="502"/>
            <ac:graphicFrameMk id="3" creationId="{0C2B2F9B-0229-4858-8E96-388BC91622B7}"/>
          </ac:graphicFrameMkLst>
        </pc:graphicFrameChg>
        <pc:graphicFrameChg chg="add del mod modGraphic">
          <ac:chgData name="Smith, Douglas" userId="dcf2a658-b667-4263-a752-bb4d1c9aad5f" providerId="ADAL" clId="{F437448A-DD9E-4759-B9D4-31B2F738CD13}" dt="2020-10-16T18:42:06.143" v="253" actId="478"/>
          <ac:graphicFrameMkLst>
            <pc:docMk/>
            <pc:sldMk cId="0" sldId="502"/>
            <ac:graphicFrameMk id="5" creationId="{CD603CC9-7310-4FE1-B7E0-7CF55E81373E}"/>
          </ac:graphicFrameMkLst>
        </pc:graphicFrameChg>
        <pc:graphicFrameChg chg="add del mod">
          <ac:chgData name="Smith, Douglas" userId="dcf2a658-b667-4263-a752-bb4d1c9aad5f" providerId="ADAL" clId="{F437448A-DD9E-4759-B9D4-31B2F738CD13}" dt="2020-10-16T18:42:12.545" v="254" actId="478"/>
          <ac:graphicFrameMkLst>
            <pc:docMk/>
            <pc:sldMk cId="0" sldId="502"/>
            <ac:graphicFrameMk id="6" creationId="{F6D792CF-659E-4D45-9798-E7C349914CC1}"/>
          </ac:graphicFrameMkLst>
        </pc:graphicFrameChg>
        <pc:graphicFrameChg chg="add del mod modGraphic">
          <ac:chgData name="Smith, Douglas" userId="dcf2a658-b667-4263-a752-bb4d1c9aad5f" providerId="ADAL" clId="{F437448A-DD9E-4759-B9D4-31B2F738CD13}" dt="2020-10-16T18:45:24.734" v="303" actId="478"/>
          <ac:graphicFrameMkLst>
            <pc:docMk/>
            <pc:sldMk cId="0" sldId="502"/>
            <ac:graphicFrameMk id="11" creationId="{5F04CF72-CFE9-49A6-A6DE-546D6D4D870B}"/>
          </ac:graphicFrameMkLst>
        </pc:graphicFrameChg>
        <pc:graphicFrameChg chg="add mod modGraphic">
          <ac:chgData name="Smith, Douglas" userId="dcf2a658-b667-4263-a752-bb4d1c9aad5f" providerId="ADAL" clId="{F437448A-DD9E-4759-B9D4-31B2F738CD13}" dt="2020-10-16T18:48:10.096" v="323" actId="1076"/>
          <ac:graphicFrameMkLst>
            <pc:docMk/>
            <pc:sldMk cId="0" sldId="502"/>
            <ac:graphicFrameMk id="12" creationId="{A42D35AB-002F-4C24-BC97-A681E654D410}"/>
          </ac:graphicFrameMkLst>
        </pc:graphicFrameChg>
      </pc:sldChg>
      <pc:sldChg chg="modSp">
        <pc:chgData name="Smith, Douglas" userId="dcf2a658-b667-4263-a752-bb4d1c9aad5f" providerId="ADAL" clId="{F437448A-DD9E-4759-B9D4-31B2F738CD13}" dt="2020-10-16T18:49:46.187" v="325" actId="1076"/>
        <pc:sldMkLst>
          <pc:docMk/>
          <pc:sldMk cId="0" sldId="504"/>
        </pc:sldMkLst>
        <pc:picChg chg="mod">
          <ac:chgData name="Smith, Douglas" userId="dcf2a658-b667-4263-a752-bb4d1c9aad5f" providerId="ADAL" clId="{F437448A-DD9E-4759-B9D4-31B2F738CD13}" dt="2020-10-16T18:49:46.187" v="325" actId="1076"/>
          <ac:picMkLst>
            <pc:docMk/>
            <pc:sldMk cId="0" sldId="504"/>
            <ac:picMk id="28675" creationId="{A3BC6BF9-8CA0-4A2C-8241-401449034D6C}"/>
          </ac:picMkLst>
        </pc:picChg>
      </pc:sldChg>
      <pc:sldChg chg="modAnim">
        <pc:chgData name="Smith, Douglas" userId="dcf2a658-b667-4263-a752-bb4d1c9aad5f" providerId="ADAL" clId="{F437448A-DD9E-4759-B9D4-31B2F738CD13}" dt="2020-10-16T18:56:53.306" v="332"/>
        <pc:sldMkLst>
          <pc:docMk/>
          <pc:sldMk cId="0" sldId="507"/>
        </pc:sldMkLst>
      </pc:sldChg>
      <pc:sldChg chg="modAnim">
        <pc:chgData name="Smith, Douglas" userId="dcf2a658-b667-4263-a752-bb4d1c9aad5f" providerId="ADAL" clId="{F437448A-DD9E-4759-B9D4-31B2F738CD13}" dt="2020-10-16T18:58:58.428" v="335"/>
        <pc:sldMkLst>
          <pc:docMk/>
          <pc:sldMk cId="0" sldId="508"/>
        </pc:sldMkLst>
      </pc:sldChg>
      <pc:sldChg chg="modSp add">
        <pc:chgData name="Smith, Douglas" userId="dcf2a658-b667-4263-a752-bb4d1c9aad5f" providerId="ADAL" clId="{F437448A-DD9E-4759-B9D4-31B2F738CD13}" dt="2020-10-16T19:48:24.700" v="381" actId="1076"/>
        <pc:sldMkLst>
          <pc:docMk/>
          <pc:sldMk cId="2604202301" sldId="512"/>
        </pc:sldMkLst>
        <pc:spChg chg="mod">
          <ac:chgData name="Smith, Douglas" userId="dcf2a658-b667-4263-a752-bb4d1c9aad5f" providerId="ADAL" clId="{F437448A-DD9E-4759-B9D4-31B2F738CD13}" dt="2020-10-16T19:48:18.209" v="380" actId="255"/>
          <ac:spMkLst>
            <pc:docMk/>
            <pc:sldMk cId="2604202301" sldId="512"/>
            <ac:spMk id="2" creationId="{0588E740-5F57-4421-8336-2F30B0696FA9}"/>
          </ac:spMkLst>
        </pc:spChg>
        <pc:spChg chg="mod">
          <ac:chgData name="Smith, Douglas" userId="dcf2a658-b667-4263-a752-bb4d1c9aad5f" providerId="ADAL" clId="{F437448A-DD9E-4759-B9D4-31B2F738CD13}" dt="2020-10-16T19:48:24.700" v="381" actId="1076"/>
          <ac:spMkLst>
            <pc:docMk/>
            <pc:sldMk cId="2604202301" sldId="512"/>
            <ac:spMk id="3" creationId="{768D918D-5E16-49E8-97DC-9D12214B18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269F611-B469-4740-9F54-9E7933D1A7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4A89D34-9D87-4056-AE54-5B0DF031DC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0A49A9D-81E3-4A9C-B1E6-5BF99EFE66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D7CEB21-62AF-4ED4-99E9-9D8B6AE999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F553AC-148E-479F-8BD9-48A0B40310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E14B68C2-9D79-4181-88D0-95C2C00F95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FB81DFF-1B0B-48F9-B403-5BF5F64D1D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B39E5A5-3AB9-450F-A873-71481D454C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83ADE456-A377-42AC-B590-18E2A98DD8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C541F9FB-28B8-4FA3-9EB5-9E9A468DB0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16EC6361-6882-446F-B487-64FF7F143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9A7420-C4A8-4BAF-A868-4DF2580F55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4CF929-36B4-45BC-86DC-B0F605DEE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709ED-0023-496D-B2EE-300127E4C19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B23E345-9DB5-4562-A282-4524C063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A6828DB-4B6B-4B6D-A991-5B3DB7654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5249796-C1CB-4E30-8A1F-4EFDB5076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29DEE50-E98E-4CDE-8FE2-A63FDBD5A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DBB0B9-388E-414B-A01D-74CE3E341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49FAAEC-6AD9-45C5-B075-E03605CB7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4976E5A-B21C-484E-851B-D4FF375E0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0F015B7-3C1C-4505-8A80-BCCDD55C4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101C3D6-FEE5-4E54-A28A-C5D050B85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CB676A-6DF2-48EF-9925-83CC9BC66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C5C8063-9D1B-41B6-8BD0-77780AEEC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65743B3-0925-4622-BD9A-2ACA6F98A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A97ABEA-D0AA-4DF4-937A-8E968E79E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04B3248-F4FF-485B-9AC4-5AB31CDE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C7F928-8F7C-4F3B-8D51-EF2174DAE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DDDBA6B-12FE-4FAF-ABA2-B54E6E699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6CD65A4-5F23-4777-BC9D-85AB2A306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60488D8-1728-4252-B3AE-7A862889E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E73E53-0289-4CA4-98D5-4BA1B8377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659A0E9-A267-4635-9776-4CE1AD7A4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7003B5B-A01F-47B8-8117-1A45F35F9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4F3445-81E7-4C26-B26F-B66953539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AC219B6-7FB8-48D8-B441-496391E93F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821E19-C956-4D81-92B9-5353C71F41B0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627AE04-D430-4279-B932-D57C64BA7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87F7526-C955-4691-8033-96C887B4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C6669B-9426-4518-9AE4-B4270649A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9D763C8-29E8-45FA-BED0-2A1A22B23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FF846E-DFFB-4BD7-9741-8E9A8B3E7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8FDEE8-E3C9-421A-860B-D942BCCB4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84BF31-96B5-4C1B-9F6C-E89155C2C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A8351A-ED13-428C-93C6-B973D7880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2B8BC85-995E-40BD-BC3A-81F56F8A1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F27E03D-4D31-48BF-A3B9-11C84B749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8CC5C69-580F-42B4-9F42-100BBCF98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BE1C78A-D733-4F88-8B5E-621AD568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5ABBB5-B326-4979-8A30-6E9431391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C58FE0E-7159-4F3E-ADC6-638D6ACD8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972C9D-5FD6-409C-AB87-87AE9496C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689745D-0655-42E0-87D6-CF79D3995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189AA00F-1C16-4AC2-BEB1-A0AC9C9501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36AC611-0FE7-4D26-B8BA-A789122E00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551CB98-3F7B-4CE8-80AB-129E1B9E4B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07B7BCEA-1BC7-48B1-8D3D-5AB3AF6E72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5EAC149B-CDB9-4F31-A1CB-D6AEE2AA11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5 -</a:t>
            </a:r>
            <a:fld id="{E38C97CF-C8BF-4A7C-8971-DCCC62ECA097}" type="slidenum">
              <a:rPr lang="en-US" altLang="en-US" sz="1600" b="1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4264076A-0522-40F8-B074-0A18A83A4F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92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5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09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0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1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1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BE41BC8-F80B-443F-AFCD-6E7BC1071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F7F098A2-BB1B-4585-8EF2-D0F1A803B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26FE9C4B-514C-4F4A-8930-1DCB14EEE4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59CE50DD-AF80-4E88-BA92-AFFD576E1CB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30" name="Picture 21" descr="Pearson_Bound_White">
            <a:extLst>
              <a:ext uri="{FF2B5EF4-FFF2-40B4-BE49-F238E27FC236}">
                <a16:creationId xmlns:a16="http://schemas.microsoft.com/office/drawing/2014/main" id="{929BA6A9-4047-4C63-A46D-7D02D765D2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626B30CF-BF4D-4D93-A091-93C0667BA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5 -</a:t>
            </a:r>
            <a:fld id="{16A008D7-D89C-484D-96CD-00BD2C812192}" type="slidenum">
              <a:rPr lang="en-US" altLang="en-US" sz="1600" b="1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69FD97CD-3F37-4B72-9D7C-BB54ECD89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774CCA44-2CBA-42D0-B5E2-7EF9C24F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910097E3-06D0-44C0-B5CD-7E34030C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Algebra: Graphs, Functions, Linear Functions, and Linear Systems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25DBDB80-812D-415C-B68C-09328AA1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6E9774F-B0D3-4494-AFB5-8BECF91F1F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Functions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DB71DB5-E2FE-4429-B0C5-2E4214C92F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dirty="0"/>
              <a:t>If an equation in two variables (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) yields precisely one value of </a:t>
            </a:r>
            <a:r>
              <a:rPr lang="en-US" altLang="en-US" i="1" dirty="0"/>
              <a:t>y</a:t>
            </a:r>
            <a:r>
              <a:rPr lang="en-US" altLang="en-US" dirty="0"/>
              <a:t> for each value of </a:t>
            </a:r>
            <a:r>
              <a:rPr lang="en-US" altLang="en-US" i="1" dirty="0"/>
              <a:t>x</a:t>
            </a:r>
            <a:r>
              <a:rPr lang="en-US" altLang="en-US" dirty="0"/>
              <a:t>, we say that </a:t>
            </a:r>
            <a:r>
              <a:rPr lang="en-US" altLang="en-US" i="1" dirty="0"/>
              <a:t>y</a:t>
            </a:r>
            <a:r>
              <a:rPr lang="en-US" altLang="en-US" dirty="0"/>
              <a:t> is a </a:t>
            </a:r>
            <a:r>
              <a:rPr lang="en-US" altLang="en-US" b="1" i="1" dirty="0"/>
              <a:t>function</a:t>
            </a:r>
            <a:r>
              <a:rPr lang="en-US" altLang="en-US" dirty="0"/>
              <a:t> of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>
              <a:buSzPct val="125000"/>
              <a:buFontTx/>
              <a:buChar char="•"/>
            </a:pPr>
            <a:endParaRPr lang="en-US" altLang="en-US" dirty="0"/>
          </a:p>
          <a:p>
            <a:pPr>
              <a:buSzPct val="125000"/>
              <a:buFontTx/>
              <a:buChar char="•"/>
            </a:pPr>
            <a:r>
              <a:rPr lang="en-US" altLang="en-US" dirty="0"/>
              <a:t>The notation </a:t>
            </a:r>
            <a:r>
              <a:rPr lang="en-US" altLang="en-US" i="1" dirty="0">
                <a:highlight>
                  <a:srgbClr val="FFFF00"/>
                </a:highlight>
              </a:rPr>
              <a:t>y = f</a:t>
            </a:r>
            <a:r>
              <a:rPr lang="en-US" altLang="en-US" dirty="0">
                <a:highlight>
                  <a:srgbClr val="FFFF00"/>
                </a:highlight>
              </a:rPr>
              <a:t>(</a:t>
            </a:r>
            <a:r>
              <a:rPr lang="en-US" altLang="en-US" i="1" dirty="0">
                <a:highlight>
                  <a:srgbClr val="FFFF00"/>
                </a:highlight>
              </a:rPr>
              <a:t>x</a:t>
            </a:r>
            <a:r>
              <a:rPr lang="en-US" altLang="en-US" dirty="0">
                <a:highlight>
                  <a:srgbClr val="FFFF00"/>
                </a:highlight>
              </a:rPr>
              <a:t>) </a:t>
            </a:r>
            <a:r>
              <a:rPr lang="en-US" altLang="en-US" dirty="0"/>
              <a:t>indicates that the variable </a:t>
            </a:r>
            <a:r>
              <a:rPr lang="en-US" altLang="en-US" i="1" dirty="0"/>
              <a:t>y</a:t>
            </a:r>
            <a:r>
              <a:rPr lang="en-US" altLang="en-US" dirty="0"/>
              <a:t> is a function of </a:t>
            </a:r>
            <a:r>
              <a:rPr lang="en-US" altLang="en-US" i="1" dirty="0"/>
              <a:t>x</a:t>
            </a:r>
            <a:r>
              <a:rPr lang="en-US" altLang="en-US" dirty="0"/>
              <a:t>. The notation</a:t>
            </a:r>
            <a:r>
              <a:rPr lang="en-US" altLang="en-US" i="1" dirty="0"/>
              <a:t>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read “</a:t>
            </a:r>
            <a:r>
              <a:rPr lang="en-US" altLang="en-US" i="1" dirty="0"/>
              <a:t>f</a:t>
            </a:r>
            <a:r>
              <a:rPr lang="en-US" altLang="en-US" dirty="0"/>
              <a:t> of </a:t>
            </a:r>
            <a:r>
              <a:rPr lang="en-US" altLang="en-US" i="1" dirty="0"/>
              <a:t>x.</a:t>
            </a:r>
            <a:r>
              <a:rPr lang="en-US" altLang="en-US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5BCEC6D-3D88-40D0-BCCF-1B743B559B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Graphing Functions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ED4D855-C6E9-4F53-B0DF-8A61A60962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152400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dirty="0"/>
              <a:t>Graph the functions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2</a:t>
            </a:r>
            <a:r>
              <a:rPr lang="en-US" altLang="en-US" sz="2400" i="1" dirty="0"/>
              <a:t>x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g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2</a:t>
            </a:r>
            <a:r>
              <a:rPr lang="en-US" altLang="en-US" sz="2400" i="1" dirty="0"/>
              <a:t>x + </a:t>
            </a:r>
            <a:r>
              <a:rPr lang="en-US" altLang="en-US" sz="2400" dirty="0"/>
              <a:t>4 in the same rectangular coordinate system. Select integers for 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2 </a:t>
            </a:r>
            <a:r>
              <a:rPr lang="en-US" altLang="en-US" sz="2400" dirty="0">
                <a:cs typeface="Arial" panose="020B0604020202020204" pitchFamily="34" charset="0"/>
              </a:rPr>
              <a:t>≤ 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≤ 2.</a:t>
            </a:r>
          </a:p>
          <a:p>
            <a:pPr>
              <a:buSzPct val="125000"/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Solution</a:t>
            </a:r>
            <a:r>
              <a:rPr lang="en-US" altLang="en-US" sz="2400" dirty="0">
                <a:cs typeface="Arial" panose="020B0604020202020204" pitchFamily="34" charset="0"/>
              </a:rPr>
              <a:t> For each function we use tables to display the coordinates:</a:t>
            </a:r>
          </a:p>
          <a:p>
            <a:pPr>
              <a:buSzPct val="125000"/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buSzPct val="125000"/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B014AD-4366-4644-9B26-E6085ED36D13}"/>
              </a:ext>
            </a:extLst>
          </p:cNvPr>
          <p:cNvSpPr/>
          <p:nvPr/>
        </p:nvSpPr>
        <p:spPr>
          <a:xfrm>
            <a:off x="1066800" y="2558534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2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FF2D1-CCA9-419A-BCA6-D6799FF6C890}"/>
              </a:ext>
            </a:extLst>
          </p:cNvPr>
          <p:cNvSpPr/>
          <p:nvPr/>
        </p:nvSpPr>
        <p:spPr>
          <a:xfrm>
            <a:off x="6081141" y="2568943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g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2</a:t>
            </a:r>
            <a:r>
              <a:rPr lang="en-US" altLang="en-US" sz="2400" i="1" dirty="0"/>
              <a:t>x + 4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C2B2F9B-0229-4858-8E96-388BC9162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52599"/>
              </p:ext>
            </p:extLst>
          </p:nvPr>
        </p:nvGraphicFramePr>
        <p:xfrm>
          <a:off x="884761" y="3124200"/>
          <a:ext cx="1752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2381336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7940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8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1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7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14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62424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A42D35AB-002F-4C24-BC97-A681E654D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80318"/>
              </p:ext>
            </p:extLst>
          </p:nvPr>
        </p:nvGraphicFramePr>
        <p:xfrm>
          <a:off x="6202870" y="3075130"/>
          <a:ext cx="1752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2381336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7940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8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1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7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14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624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719AFD44-6C0A-4143-82C9-CA96FE5721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77200" cy="1143000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dirty="0"/>
              <a:t>Next, plot the five points for each function and connect them. </a:t>
            </a:r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r>
              <a:rPr lang="en-US" altLang="en-US" dirty="0"/>
              <a:t>Do you see a relationship between the two graphs?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12B7C25-A008-4F0E-BE50-042D2AA45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 continued</a:t>
            </a:r>
          </a:p>
        </p:txBody>
      </p:sp>
      <p:pic>
        <p:nvPicPr>
          <p:cNvPr id="26628" name="Picture 6" descr="288_Figure_05_09">
            <a:extLst>
              <a:ext uri="{FF2B5EF4-FFF2-40B4-BE49-F238E27FC236}">
                <a16:creationId xmlns:a16="http://schemas.microsoft.com/office/drawing/2014/main" id="{C27ACEAC-37D4-4D4C-87EA-09ACFD0E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981200"/>
            <a:ext cx="33861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35DAA61-5565-44D4-B9CC-95251BC0F1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Vertical Line Test</a:t>
            </a:r>
          </a:p>
        </p:txBody>
      </p:sp>
      <p:pic>
        <p:nvPicPr>
          <p:cNvPr id="28675" name="Picture 7" descr="289_orange_box">
            <a:extLst>
              <a:ext uri="{FF2B5EF4-FFF2-40B4-BE49-F238E27FC236}">
                <a16:creationId xmlns:a16="http://schemas.microsoft.com/office/drawing/2014/main" id="{A3BC6BF9-8CA0-4A2C-8241-40144903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600200"/>
            <a:ext cx="8715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684E1FC-B3BA-45A8-AFCC-B24E48F28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7: Using the Vertical Line Test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981B236-D3A3-47F7-87C5-985E9C39D8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478713" cy="221615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/>
              <a:t>	Use the vertical line test to identify graphs in which </a:t>
            </a:r>
            <a:r>
              <a:rPr lang="en-US" altLang="en-US" sz="2400" i="1"/>
              <a:t>y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.</a:t>
            </a:r>
          </a:p>
          <a:p>
            <a:pPr>
              <a:buSzPct val="125000"/>
              <a:buFontTx/>
              <a:buNone/>
            </a:pPr>
            <a:r>
              <a:rPr lang="en-US" altLang="en-US" sz="2400"/>
              <a:t>      </a:t>
            </a:r>
          </a:p>
        </p:txBody>
      </p:sp>
      <p:pic>
        <p:nvPicPr>
          <p:cNvPr id="30724" name="Picture 9" descr="289_EX_07_a_d">
            <a:extLst>
              <a:ext uri="{FF2B5EF4-FFF2-40B4-BE49-F238E27FC236}">
                <a16:creationId xmlns:a16="http://schemas.microsoft.com/office/drawing/2014/main" id="{715B0A69-9794-423E-9B95-86D8230D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077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679F14-016E-4BF7-B31B-3B58837D3B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Solution</a:t>
            </a:r>
            <a:r>
              <a:rPr lang="en-US" altLang="en-US" sz="2400"/>
              <a:t> </a:t>
            </a:r>
            <a:r>
              <a:rPr lang="en-US" altLang="en-US" sz="2400" i="1"/>
              <a:t>y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for the graphs in (b) and (c).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15CD325-3446-4653-9275-1527E14DA2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 continued</a:t>
            </a:r>
          </a:p>
        </p:txBody>
      </p:sp>
      <p:pic>
        <p:nvPicPr>
          <p:cNvPr id="32772" name="Picture 15" descr="289_EX_07_a_d_sol">
            <a:extLst>
              <a:ext uri="{FF2B5EF4-FFF2-40B4-BE49-F238E27FC236}">
                <a16:creationId xmlns:a16="http://schemas.microsoft.com/office/drawing/2014/main" id="{CD5142E0-0097-4571-A5E6-9641B2C4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7438"/>
            <a:ext cx="85344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1B251C5-0181-4FD0-87CB-9200AB5DE2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8: Analyzing the Graph of a Function</a:t>
            </a:r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9E068DBD-245C-4612-A016-D70B1CF6B3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sz="2400" dirty="0"/>
              <a:t>The given graph illustrates the body temperature from 8 a.m. through 3 p.m. Let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 the number of hours after 8 a.m. and </a:t>
            </a:r>
            <a:r>
              <a:rPr lang="en-US" altLang="en-US" sz="2400" i="1" dirty="0"/>
              <a:t>y</a:t>
            </a:r>
            <a:r>
              <a:rPr lang="en-US" altLang="en-US" sz="2400" dirty="0"/>
              <a:t> be the body temperature at time </a:t>
            </a:r>
            <a:r>
              <a:rPr lang="en-US" altLang="en-US" sz="2400" i="1" dirty="0"/>
              <a:t>x</a:t>
            </a:r>
            <a:r>
              <a:rPr lang="en-US" altLang="en-US" sz="2400" dirty="0"/>
              <a:t>. </a:t>
            </a:r>
          </a:p>
          <a:p>
            <a:pPr marL="0" indent="0">
              <a:buSzPct val="125000"/>
              <a:defRPr/>
            </a:pPr>
            <a:r>
              <a:rPr lang="en-US" altLang="en-US" sz="2400" dirty="0"/>
              <a:t>a. What is the temperature at 8 a.m.?</a:t>
            </a:r>
          </a:p>
          <a:p>
            <a:pPr marL="0" indent="0">
              <a:buSzPct val="125000"/>
              <a:defRPr/>
            </a:pPr>
            <a:r>
              <a:rPr lang="en-US" altLang="en-US" sz="2400" dirty="0"/>
              <a:t>b. During which period of time is </a:t>
            </a:r>
          </a:p>
          <a:p>
            <a:pPr marL="290513" indent="-290513">
              <a:buSzPct val="125000"/>
              <a:buFontTx/>
              <a:buNone/>
              <a:defRPr/>
            </a:pPr>
            <a:r>
              <a:rPr lang="en-US" altLang="en-US" sz="2400" dirty="0"/>
              <a:t>	your temperature decreasing?</a:t>
            </a:r>
          </a:p>
          <a:p>
            <a:pPr marL="0" indent="0">
              <a:buSzPct val="125000"/>
              <a:defRPr/>
            </a:pPr>
            <a:r>
              <a:rPr lang="en-US" altLang="en-US" sz="2400" dirty="0"/>
              <a:t>c. Estimate your minimum  </a:t>
            </a:r>
          </a:p>
          <a:p>
            <a:pPr marL="290513" indent="-290513">
              <a:buSzPct val="125000"/>
              <a:buFontTx/>
              <a:buNone/>
              <a:defRPr/>
            </a:pPr>
            <a:r>
              <a:rPr lang="en-US" altLang="en-US" sz="2400" dirty="0"/>
              <a:t>	temperature during the time                                        </a:t>
            </a:r>
          </a:p>
          <a:p>
            <a:pPr marL="290513" indent="-290513">
              <a:buSzPct val="125000"/>
              <a:buFontTx/>
              <a:buNone/>
              <a:defRPr/>
            </a:pPr>
            <a:r>
              <a:rPr lang="en-US" altLang="en-US" sz="2400" dirty="0"/>
              <a:t>	period shown. How many hours                                                                        after 8 a.m. does this occur?	                                                                  At what time does this occur?</a:t>
            </a:r>
          </a:p>
          <a:p>
            <a:pPr marL="290513" indent="-290513">
              <a:buSzPct val="125000"/>
              <a:buFontTx/>
              <a:buNone/>
              <a:defRPr/>
            </a:pPr>
            <a:endParaRPr lang="en-US" altLang="en-US" sz="2400" dirty="0"/>
          </a:p>
        </p:txBody>
      </p:sp>
      <p:pic>
        <p:nvPicPr>
          <p:cNvPr id="34820" name="Picture 6" descr="290_Figure_05_11">
            <a:extLst>
              <a:ext uri="{FF2B5EF4-FFF2-40B4-BE49-F238E27FC236}">
                <a16:creationId xmlns:a16="http://schemas.microsoft.com/office/drawing/2014/main" id="{413B0725-8B74-4F87-830E-E61E7FE9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9290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8BF84E1-6BD0-49E7-8F43-B780BA1086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 continued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EFF0ECA3-13C9-450C-924B-C11CAFE83B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4343400" cy="518160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 dirty="0"/>
              <a:t>d.	During which period of time is your temperature increasing?</a:t>
            </a:r>
          </a:p>
          <a:p>
            <a:pPr>
              <a:buSzPct val="125000"/>
            </a:pPr>
            <a:r>
              <a:rPr lang="en-US" altLang="en-US" sz="2400" dirty="0"/>
              <a:t>e. Part of the graph is shown as a                             horizontal line segment. What                                                          does this mean about your                                             temperature and when does                                               this occur?</a:t>
            </a:r>
          </a:p>
          <a:p>
            <a:pPr>
              <a:buSzPct val="125000"/>
            </a:pPr>
            <a:r>
              <a:rPr lang="en-US" altLang="en-US" sz="2400" dirty="0"/>
              <a:t>f. Explain why the graph defines                                                </a:t>
            </a:r>
            <a:r>
              <a:rPr lang="en-US" altLang="en-US" sz="2400" i="1" dirty="0"/>
              <a:t>y</a:t>
            </a:r>
            <a:r>
              <a:rPr lang="en-US" altLang="en-US" sz="2400" dirty="0"/>
              <a:t> as a function 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6868" name="Picture 6" descr="290_Figure_05_11">
            <a:extLst>
              <a:ext uri="{FF2B5EF4-FFF2-40B4-BE49-F238E27FC236}">
                <a16:creationId xmlns:a16="http://schemas.microsoft.com/office/drawing/2014/main" id="{0139A77B-BBB6-4908-AFB9-5AC32A85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290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8DC812CD-F14F-4CEB-9320-B398914690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8077200" cy="3509963"/>
          </a:xfrm>
        </p:spPr>
        <p:txBody>
          <a:bodyPr/>
          <a:lstStyle/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solidFill>
                  <a:srgbClr val="009900"/>
                </a:solidFill>
              </a:rPr>
              <a:t>	</a:t>
            </a:r>
            <a:r>
              <a:rPr lang="en-US" altLang="en-US" sz="2400" dirty="0">
                <a:solidFill>
                  <a:srgbClr val="00B050"/>
                </a:solidFill>
              </a:rPr>
              <a:t>Solution</a:t>
            </a:r>
            <a:r>
              <a:rPr lang="en-US" altLang="en-US" sz="2400" i="1" dirty="0">
                <a:solidFill>
                  <a:schemeClr val="hlink"/>
                </a:solidFill>
              </a:rPr>
              <a:t> </a:t>
            </a:r>
          </a:p>
          <a:p>
            <a:pPr marL="0" indent="0">
              <a:buSzPct val="125000"/>
              <a:defRPr/>
            </a:pPr>
            <a:r>
              <a:rPr lang="en-US" altLang="en-US" sz="2400" dirty="0"/>
              <a:t>a. The temperature at 8 a.m. is when </a:t>
            </a:r>
            <a:r>
              <a:rPr lang="en-US" altLang="en-US" sz="2400" i="1" dirty="0"/>
              <a:t>x</a:t>
            </a:r>
            <a:r>
              <a:rPr lang="en-US" altLang="en-US" sz="2400" dirty="0"/>
              <a:t> is 0, since no time has passed when it is 8 a.m. The temperature at 8 a.m. is 101</a:t>
            </a:r>
            <a:r>
              <a:rPr lang="en-US" altLang="en-US" sz="2400" dirty="0">
                <a:cs typeface="Arial" panose="020B0604020202020204" pitchFamily="34" charset="0"/>
              </a:rPr>
              <a:t>°F.</a:t>
            </a:r>
          </a:p>
          <a:p>
            <a:pPr marL="0" indent="0">
              <a:buSzPct val="125000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b.  The temperature is decreasing</a:t>
            </a:r>
          </a:p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when the graph falls from left to</a:t>
            </a:r>
          </a:p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right. This occurs between 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= 0</a:t>
            </a:r>
          </a:p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and </a:t>
            </a:r>
            <a:r>
              <a:rPr lang="en-US" altLang="en-US" sz="2400" i="1" dirty="0">
                <a:cs typeface="Arial" panose="020B0604020202020204" pitchFamily="34" charset="0"/>
              </a:rPr>
              <a:t>x = </a:t>
            </a:r>
            <a:r>
              <a:rPr lang="en-US" altLang="en-US" sz="2400" dirty="0">
                <a:cs typeface="Arial" panose="020B0604020202020204" pitchFamily="34" charset="0"/>
              </a:rPr>
              <a:t>3. Thus, the temperature</a:t>
            </a:r>
          </a:p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is decreasing between the times</a:t>
            </a:r>
          </a:p>
          <a:p>
            <a:pPr marL="347663" indent="-347663"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8 a.m. and 11 a.m.</a:t>
            </a:r>
            <a:endParaRPr lang="en-US" altLang="en-US" sz="2400" i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4E8FD5F-3C73-45D8-AEEF-052E34C816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 continued</a:t>
            </a:r>
          </a:p>
        </p:txBody>
      </p:sp>
      <p:pic>
        <p:nvPicPr>
          <p:cNvPr id="38916" name="Picture 6" descr="290_Figure_05_12">
            <a:extLst>
              <a:ext uri="{FF2B5EF4-FFF2-40B4-BE49-F238E27FC236}">
                <a16:creationId xmlns:a16="http://schemas.microsoft.com/office/drawing/2014/main" id="{DD78EB35-723E-4FF8-81F9-7261407E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1243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249B59BE-09E0-4039-BF0C-0811EBEE56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4830763"/>
          </a:xfrm>
        </p:spPr>
        <p:txBody>
          <a:bodyPr/>
          <a:lstStyle/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c.  The minimum temperature can be found by locating the lowest point on the graph. This point lies above 3 on the horizontal axis. The </a:t>
            </a:r>
            <a:r>
              <a:rPr lang="en-US" altLang="en-US" sz="2400" i="1" dirty="0"/>
              <a:t>y</a:t>
            </a:r>
            <a:r>
              <a:rPr lang="en-US" altLang="en-US" sz="2400" dirty="0"/>
              <a:t>-coordinate falls midway between 98 and 99, at </a:t>
            </a:r>
            <a:r>
              <a:rPr lang="en-US" altLang="en-US" sz="2400" dirty="0" err="1"/>
              <a:t>ap</a:t>
            </a:r>
            <a:r>
              <a:rPr lang="en-US" altLang="en-US" sz="2400" dirty="0"/>
              <a:t>-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proximately 98.6. Thus, the minimum temperature is 98.6</a:t>
            </a:r>
            <a:r>
              <a:rPr lang="en-US" altLang="en-US" sz="2400" dirty="0">
                <a:cs typeface="Arial" panose="020B0604020202020204" pitchFamily="34" charset="0"/>
              </a:rPr>
              <a:t>°F </a:t>
            </a:r>
            <a:r>
              <a:rPr lang="en-US" altLang="en-US" sz="2400" dirty="0"/>
              <a:t>at 11 a.m.</a:t>
            </a:r>
          </a:p>
          <a:p>
            <a:pPr marL="0" indent="0">
              <a:buSzPct val="125000"/>
              <a:defRPr/>
            </a:pPr>
            <a:r>
              <a:rPr lang="en-US" altLang="en-US" sz="2400" dirty="0"/>
              <a:t>d.  The temperature is increasing  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when the graph rises from 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left to right. This occurs 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between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3 and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5. 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Thus, the temperature is </a:t>
            </a:r>
          </a:p>
          <a:p>
            <a:pPr marL="457200" indent="-457200">
              <a:buSzPct val="125000"/>
              <a:buFontTx/>
              <a:buNone/>
              <a:defRPr/>
            </a:pPr>
            <a:r>
              <a:rPr lang="en-US" altLang="en-US" sz="2400" dirty="0"/>
              <a:t>	increasing from 11 a.m. to 1 p.m.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214A2CA-F2F0-49EB-9B87-3F6615111E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 continued</a:t>
            </a:r>
          </a:p>
        </p:txBody>
      </p:sp>
      <p:pic>
        <p:nvPicPr>
          <p:cNvPr id="40964" name="Picture 6" descr="290_Figure_05_13">
            <a:extLst>
              <a:ext uri="{FF2B5EF4-FFF2-40B4-BE49-F238E27FC236}">
                <a16:creationId xmlns:a16="http://schemas.microsoft.com/office/drawing/2014/main" id="{D070E83C-21D6-4980-A3F6-0B42A715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7338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9EA9BCA-0276-43ED-8A76-16E1130480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5.1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F12E5D-27B7-4928-996D-60B8DF8AC6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SzPct val="125000"/>
              <a:buFontTx/>
              <a:buChar char="•"/>
            </a:pPr>
            <a:endParaRPr lang="en-US" altLang="en-US" sz="4000" dirty="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r>
              <a:rPr lang="en-US" altLang="en-US" sz="4000" dirty="0">
                <a:solidFill>
                  <a:srgbClr val="C84700"/>
                </a:solidFill>
              </a:rPr>
              <a:t>Graphing and Functions</a:t>
            </a: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 dirty="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290_Figure_05_14">
            <a:extLst>
              <a:ext uri="{FF2B5EF4-FFF2-40B4-BE49-F238E27FC236}">
                <a16:creationId xmlns:a16="http://schemas.microsoft.com/office/drawing/2014/main" id="{FBE61F30-ED65-4201-8B70-35A077FF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722438"/>
            <a:ext cx="37147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Rectangle 3">
            <a:extLst>
              <a:ext uri="{FF2B5EF4-FFF2-40B4-BE49-F238E27FC236}">
                <a16:creationId xmlns:a16="http://schemas.microsoft.com/office/drawing/2014/main" id="{260FAF98-E19E-450A-AD2B-B37C8B2FE5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125000"/>
              <a:defRPr/>
            </a:pPr>
            <a:r>
              <a:rPr lang="en-US" altLang="en-US" sz="2400" dirty="0"/>
              <a:t>e.  The horizontal line segment shown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/>
              <a:t>	indicates that the temperature is 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/>
              <a:t>	neither increasing nor decreasing.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/>
              <a:t>	The temperature remains the same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/>
              <a:t>	at 100</a:t>
            </a:r>
            <a:r>
              <a:rPr lang="en-US" altLang="en-US" sz="2400" dirty="0">
                <a:cs typeface="Arial" panose="020B0604020202020204" pitchFamily="34" charset="0"/>
              </a:rPr>
              <a:t>°F, between 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= 5 and 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= 7.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Thus, the temperature is at a constant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None/>
              <a:defRPr/>
            </a:pPr>
            <a:r>
              <a:rPr lang="en-US" altLang="en-US" sz="2400" dirty="0"/>
              <a:t>	100</a:t>
            </a:r>
            <a:r>
              <a:rPr lang="en-US" altLang="en-US" sz="2400" dirty="0">
                <a:cs typeface="Arial" panose="020B0604020202020204" pitchFamily="34" charset="0"/>
              </a:rPr>
              <a:t>°F between 1 p.m. and 3 p.m.</a:t>
            </a:r>
          </a:p>
          <a:p>
            <a:pPr marL="347663" indent="-347663">
              <a:lnSpc>
                <a:spcPct val="90000"/>
              </a:lnSpc>
              <a:buSzPct val="125000"/>
              <a:buFontTx/>
              <a:buAutoNum type="alphaLcPeriod" startAt="6"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SzPct val="125000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f.  By the vertical line test we can see that no vertical line will intersect the graph more than once. So, the body temperature is a function of time. Each hour represents one body temperature.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F8D254E-28E3-4A6A-BB09-BE7573B3BE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 continued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E740-5F57-4421-8336-2F30B069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918D-5E16-49E8-97DC-9D12214B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4530725"/>
          </a:xfrm>
        </p:spPr>
        <p:txBody>
          <a:bodyPr/>
          <a:lstStyle/>
          <a:p>
            <a:r>
              <a:rPr lang="en-US" sz="4000" dirty="0"/>
              <a:t>MyMathLab: Graphing &amp; Functions </a:t>
            </a:r>
          </a:p>
        </p:txBody>
      </p:sp>
    </p:spTree>
    <p:extLst>
      <p:ext uri="{BB962C8B-B14F-4D97-AF65-F5344CB8AC3E}">
        <p14:creationId xmlns:p14="http://schemas.microsoft.com/office/powerpoint/2010/main" val="260420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8517839-FE65-4F79-907F-AC2E8CE6A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D206CE-9011-4A14-AA4A-870DEEA1A86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1600200"/>
            <a:ext cx="8839200" cy="4530725"/>
          </a:xfrm>
        </p:spPr>
        <p:txBody>
          <a:bodyPr/>
          <a:lstStyle/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plot points in the rectangular coordinate system.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graph equations in the rectangular coordinate system.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use function notation.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graph functions.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use the vertical line test.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obtain information about a function from its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98B039-D246-432B-85B3-2673FB491C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Points and Ordered Pairs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47640F-1E99-41FB-B65B-6865028C2D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sz="2400" dirty="0"/>
              <a:t>The horizontal number line is the </a:t>
            </a:r>
            <a:r>
              <a:rPr lang="en-US" altLang="en-US" sz="2400" b="1" i="1" dirty="0">
                <a:highlight>
                  <a:srgbClr val="FFFF00"/>
                </a:highlight>
              </a:rPr>
              <a:t>x-axis</a:t>
            </a:r>
            <a:r>
              <a:rPr lang="en-US" altLang="en-US" sz="2400" dirty="0"/>
              <a:t>.</a:t>
            </a:r>
          </a:p>
          <a:p>
            <a:pPr>
              <a:buSzPct val="125000"/>
              <a:buFontTx/>
              <a:buChar char="•"/>
            </a:pPr>
            <a:r>
              <a:rPr lang="en-US" altLang="en-US" sz="2400" dirty="0"/>
              <a:t>The vertical number line is the </a:t>
            </a:r>
            <a:r>
              <a:rPr lang="en-US" altLang="en-US" sz="2400" b="1" i="1" dirty="0">
                <a:highlight>
                  <a:srgbClr val="FFFF00"/>
                </a:highlight>
              </a:rPr>
              <a:t>y-axis</a:t>
            </a:r>
            <a:r>
              <a:rPr lang="en-US" altLang="en-US" sz="2400" dirty="0">
                <a:highlight>
                  <a:srgbClr val="FFFF00"/>
                </a:highlight>
              </a:rPr>
              <a:t>.</a:t>
            </a:r>
          </a:p>
          <a:p>
            <a:pPr>
              <a:buSzPct val="125000"/>
              <a:buFontTx/>
              <a:buChar char="•"/>
            </a:pPr>
            <a:r>
              <a:rPr lang="en-US" altLang="en-US" sz="2400" dirty="0"/>
              <a:t>The point of intersection of these axes is their zero point, called the </a:t>
            </a:r>
            <a:r>
              <a:rPr lang="en-US" altLang="en-US" sz="2400" b="1" i="1" dirty="0">
                <a:highlight>
                  <a:srgbClr val="FFFF00"/>
                </a:highlight>
              </a:rPr>
              <a:t>origin</a:t>
            </a:r>
            <a:r>
              <a:rPr lang="en-US" altLang="en-US" sz="2400" dirty="0"/>
              <a:t>.</a:t>
            </a:r>
          </a:p>
          <a:p>
            <a:pPr>
              <a:buSzPct val="125000"/>
              <a:buFontTx/>
              <a:buChar char="•"/>
            </a:pPr>
            <a:r>
              <a:rPr lang="en-US" altLang="en-US" sz="2400" dirty="0"/>
              <a:t>Negative numbers are shown to the </a:t>
            </a:r>
          </a:p>
          <a:p>
            <a:pPr>
              <a:buSzPct val="125000"/>
              <a:buFontTx/>
              <a:buNone/>
            </a:pPr>
            <a:r>
              <a:rPr lang="en-US" altLang="en-US" sz="2400" dirty="0"/>
              <a:t>	left of and below the origin.</a:t>
            </a:r>
          </a:p>
          <a:p>
            <a:pPr>
              <a:buSzPct val="125000"/>
              <a:buFontTx/>
              <a:buChar char="•"/>
            </a:pPr>
            <a:r>
              <a:rPr lang="en-US" altLang="en-US" sz="2400" dirty="0"/>
              <a:t>The axes divide the plane into four</a:t>
            </a:r>
          </a:p>
          <a:p>
            <a:pPr>
              <a:buSzPct val="125000"/>
              <a:buFontTx/>
              <a:buNone/>
            </a:pPr>
            <a:r>
              <a:rPr lang="en-US" altLang="en-US" sz="2400" dirty="0"/>
              <a:t>	quarters called </a:t>
            </a:r>
            <a:r>
              <a:rPr lang="en-US" altLang="en-US" sz="2400" dirty="0">
                <a:highlight>
                  <a:srgbClr val="FFFF00"/>
                </a:highlight>
              </a:rPr>
              <a:t>“quadrants”.</a:t>
            </a:r>
          </a:p>
          <a:p>
            <a:pPr>
              <a:buSzPct val="125000"/>
              <a:buFontTx/>
              <a:buNone/>
            </a:pPr>
            <a:endParaRPr lang="en-US" altLang="en-US" sz="2400" dirty="0"/>
          </a:p>
        </p:txBody>
      </p:sp>
      <p:pic>
        <p:nvPicPr>
          <p:cNvPr id="10244" name="Picture 6" descr="282_Figure_05_01">
            <a:extLst>
              <a:ext uri="{FF2B5EF4-FFF2-40B4-BE49-F238E27FC236}">
                <a16:creationId xmlns:a16="http://schemas.microsoft.com/office/drawing/2014/main" id="{2CFE6A82-11F7-4169-A799-491BCBBA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971800"/>
            <a:ext cx="32527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5867A4-87BC-444B-B4B1-6BF259DD3C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1752600"/>
          </a:xfrm>
        </p:spPr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sz="2400" dirty="0"/>
              <a:t>Each point in the rectangular coordinate system corresponds to an </a:t>
            </a:r>
            <a:r>
              <a:rPr lang="en-US" altLang="en-US" sz="2400" dirty="0">
                <a:highlight>
                  <a:srgbClr val="FFFF00"/>
                </a:highlight>
              </a:rPr>
              <a:t>ordered pair </a:t>
            </a:r>
            <a:r>
              <a:rPr lang="en-US" altLang="en-US" sz="2400" dirty="0"/>
              <a:t>of real numbers,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dirty="0"/>
              <a:t>).</a:t>
            </a:r>
          </a:p>
          <a:p>
            <a:pPr>
              <a:buSzPct val="125000"/>
              <a:buFontTx/>
              <a:buNone/>
            </a:pPr>
            <a:r>
              <a:rPr lang="en-US" altLang="en-US" sz="2400" dirty="0"/>
              <a:t>     Look at the ordered pairs </a:t>
            </a:r>
          </a:p>
          <a:p>
            <a:pPr>
              <a:buSzPct val="125000"/>
              <a:buFontTx/>
              <a:buNone/>
            </a:pPr>
            <a:r>
              <a:rPr lang="en-US" altLang="en-US" sz="2400" dirty="0"/>
              <a:t>		   </a:t>
            </a:r>
            <a:r>
              <a:rPr lang="en-US" altLang="en-US" sz="3200" dirty="0"/>
              <a:t>(</a:t>
            </a:r>
            <a:r>
              <a:rPr lang="en-US" altLang="en-US" sz="3200" dirty="0">
                <a:cs typeface="Times New Roman" panose="02020603050405020304" pitchFamily="18" charset="0"/>
              </a:rPr>
              <a:t>−</a:t>
            </a:r>
            <a:r>
              <a:rPr lang="en-US" altLang="en-US" sz="3200" dirty="0"/>
              <a:t>5, 3) and (3, </a:t>
            </a:r>
            <a:r>
              <a:rPr lang="en-US" altLang="en-US" sz="3200" dirty="0">
                <a:cs typeface="Times New Roman" panose="02020603050405020304" pitchFamily="18" charset="0"/>
              </a:rPr>
              <a:t>−</a:t>
            </a:r>
            <a:r>
              <a:rPr lang="en-US" altLang="en-US" sz="3200" dirty="0"/>
              <a:t>5).</a:t>
            </a:r>
            <a:r>
              <a:rPr lang="en-US" altLang="en-US" sz="3600" dirty="0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7DD4BB9-6A21-4DF9-AA5D-2549FE351B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Points and Ordered Pairs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B8A63606-905C-4937-9CF4-E744CEB5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76600"/>
            <a:ext cx="2362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The first number in each pair, called the </a:t>
            </a:r>
            <a:r>
              <a:rPr lang="en-US" altLang="en-US" sz="20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x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-coordinate</a:t>
            </a:r>
            <a:r>
              <a:rPr lang="en-US" altLang="en-US" sz="2000" dirty="0">
                <a:cs typeface="Times New Roman" panose="02020603050405020304" pitchFamily="18" charset="0"/>
              </a:rPr>
              <a:t>, denotes the distance and direction from the origin along the 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cs typeface="Times New Roman" panose="02020603050405020304" pitchFamily="18" charset="0"/>
              </a:rPr>
              <a:t>-axis.</a:t>
            </a: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C6EFBC03-91C3-4DCD-B908-BA219FA4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The second number in each pair, called the </a:t>
            </a:r>
            <a:r>
              <a:rPr lang="en-US" altLang="en-US" sz="20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y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-coordinate</a:t>
            </a:r>
            <a:r>
              <a:rPr lang="en-US" altLang="en-US" sz="2000" dirty="0">
                <a:cs typeface="Times New Roman" panose="02020603050405020304" pitchFamily="18" charset="0"/>
              </a:rPr>
              <a:t>, denotes the vertical distance and direction along the </a:t>
            </a:r>
            <a:r>
              <a:rPr lang="en-US" altLang="en-US" sz="2000" i="1" dirty="0"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cs typeface="Times New Roman" panose="02020603050405020304" pitchFamily="18" charset="0"/>
              </a:rPr>
              <a:t>-axis or parallel to it.</a:t>
            </a:r>
          </a:p>
        </p:txBody>
      </p:sp>
      <p:sp>
        <p:nvSpPr>
          <p:cNvPr id="12294" name="Text Box 11">
            <a:extLst>
              <a:ext uri="{FF2B5EF4-FFF2-40B4-BE49-F238E27FC236}">
                <a16:creationId xmlns:a16="http://schemas.microsoft.com/office/drawing/2014/main" id="{A9651F22-D563-438E-AFAC-A43B11FC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The figure shows how we plot, or locate the points corresponding to the ordered pairs.</a:t>
            </a:r>
          </a:p>
        </p:txBody>
      </p:sp>
      <p:pic>
        <p:nvPicPr>
          <p:cNvPr id="12295" name="Picture 9" descr="282_Figure_05_02">
            <a:extLst>
              <a:ext uri="{FF2B5EF4-FFF2-40B4-BE49-F238E27FC236}">
                <a16:creationId xmlns:a16="http://schemas.microsoft.com/office/drawing/2014/main" id="{1923C064-0C85-438C-8FF9-0F67F468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057400"/>
            <a:ext cx="34131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2" grpId="0"/>
      <p:bldP spid="12293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3F308C7-8CA4-4AFB-96E9-AC6D6BF67D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0650" y="1371600"/>
            <a:ext cx="8642350" cy="4759325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sz="2400" dirty="0"/>
              <a:t>Plot the points: </a:t>
            </a:r>
            <a:r>
              <a:rPr lang="en-US" altLang="en-US" sz="2400" i="1" dirty="0"/>
              <a:t>A</a:t>
            </a:r>
            <a:r>
              <a:rPr lang="en-US" altLang="en-US" sz="2400" dirty="0"/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3, 5), </a:t>
            </a:r>
            <a:r>
              <a:rPr lang="en-US" altLang="en-US" sz="2400" i="1" dirty="0"/>
              <a:t>B</a:t>
            </a:r>
            <a:r>
              <a:rPr lang="en-US" altLang="en-US" sz="2400" dirty="0"/>
              <a:t>(2, 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4), </a:t>
            </a:r>
            <a:r>
              <a:rPr lang="en-US" altLang="en-US" sz="2400" i="1" dirty="0"/>
              <a:t>C</a:t>
            </a:r>
            <a:r>
              <a:rPr lang="en-US" altLang="en-US" sz="2400" dirty="0"/>
              <a:t>(5,0), </a:t>
            </a:r>
            <a:r>
              <a:rPr lang="en-US" altLang="en-US" sz="2400" i="1" dirty="0"/>
              <a:t>D</a:t>
            </a:r>
            <a:r>
              <a:rPr lang="en-US" altLang="en-US" sz="2400" dirty="0"/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5,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3), </a:t>
            </a:r>
            <a:r>
              <a:rPr lang="en-US" altLang="en-US" sz="2400" i="1" dirty="0"/>
              <a:t>E</a:t>
            </a:r>
            <a:r>
              <a:rPr lang="en-US" altLang="en-US" sz="2400" dirty="0"/>
              <a:t>(0, 4), and </a:t>
            </a:r>
            <a:r>
              <a:rPr lang="en-US" altLang="en-US" sz="2400" i="1" dirty="0"/>
              <a:t>F</a:t>
            </a:r>
            <a:r>
              <a:rPr lang="en-US" altLang="en-US" sz="2400" dirty="0"/>
              <a:t>(0, 0).</a:t>
            </a:r>
          </a:p>
          <a:p>
            <a:pPr marL="0" indent="0">
              <a:buSzPct val="125000"/>
              <a:buFontTx/>
              <a:buNone/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Solution</a:t>
            </a:r>
            <a:r>
              <a:rPr lang="en-US" altLang="en-US" sz="2400" dirty="0"/>
              <a:t> We move from the origin and plot the point in the following way:</a:t>
            </a:r>
          </a:p>
          <a:p>
            <a:pPr>
              <a:buSzPct val="125000"/>
              <a:buFontTx/>
              <a:buNone/>
              <a:defRPr/>
            </a:pPr>
            <a:endParaRPr lang="en-US" altLang="en-US" sz="2400" i="1" dirty="0">
              <a:solidFill>
                <a:schemeClr val="hlink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885750-5166-4B37-ADEF-F2D8A2913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  <a:noFill/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Example 1: Plotting Points in the Rectangular Coordinate System</a:t>
            </a:r>
          </a:p>
        </p:txBody>
      </p:sp>
      <p:graphicFrame>
        <p:nvGraphicFramePr>
          <p:cNvPr id="229396" name="Group 20">
            <a:extLst>
              <a:ext uri="{FF2B5EF4-FFF2-40B4-BE49-F238E27FC236}">
                <a16:creationId xmlns:a16="http://schemas.microsoft.com/office/drawing/2014/main" id="{E8790A12-F00B-4AD7-9762-592A371F1085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895600"/>
          <a:ext cx="5562600" cy="292597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(−3,5)</a:t>
                      </a:r>
                      <a:endParaRPr kumimoji="0" lang="en-US" alt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units left, 5 units up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(2,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−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4)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units right, 4 units down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(5,0)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units right, 0 units up or down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(−5, −3)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units left, 3 units down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(0,4)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units left or right, 4 units up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(0,0)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units left or right, 0 units up                or down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53" name="Picture 21" descr="283_Figure_05_03">
            <a:extLst>
              <a:ext uri="{FF2B5EF4-FFF2-40B4-BE49-F238E27FC236}">
                <a16:creationId xmlns:a16="http://schemas.microsoft.com/office/drawing/2014/main" id="{1B579FC6-A9A6-42FA-B819-B16BBAB7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6576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00A5184-802E-4623-A66E-79DC9D419B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Graphs of Equations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E9630F3-A278-4D58-A37A-AB4587D087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077200" cy="4530725"/>
          </a:xfrm>
        </p:spPr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dirty="0"/>
              <a:t>A relationship between two quantities can be expressed as an </a:t>
            </a:r>
            <a:r>
              <a:rPr lang="en-US" altLang="en-US" b="1" i="1" dirty="0"/>
              <a:t>equation in two variables</a:t>
            </a:r>
            <a:r>
              <a:rPr lang="en-US" altLang="en-US" dirty="0"/>
              <a:t>, such as</a:t>
            </a:r>
          </a:p>
          <a:p>
            <a:pPr algn="ctr">
              <a:buSzPct val="125000"/>
              <a:buFontTx/>
              <a:buNone/>
            </a:pPr>
            <a:r>
              <a:rPr lang="en-US" altLang="en-US" i="1" dirty="0"/>
              <a:t>y</a:t>
            </a:r>
            <a:r>
              <a:rPr lang="en-US" altLang="en-US" dirty="0"/>
              <a:t> = 4 – 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  <a:p>
            <a:pPr>
              <a:buSzPct val="125000"/>
              <a:buFontTx/>
              <a:buChar char="•"/>
            </a:pPr>
            <a:r>
              <a:rPr lang="en-US" altLang="en-US" dirty="0"/>
              <a:t>A solution of an equation in two variables,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, is an ordered pair of real numbers with the following property:</a:t>
            </a:r>
          </a:p>
          <a:p>
            <a:pPr lvl="1">
              <a:buSzPct val="125000"/>
              <a:buFontTx/>
              <a:buNone/>
            </a:pPr>
            <a:r>
              <a:rPr lang="en-US" altLang="en-US" dirty="0"/>
              <a:t>	When the </a:t>
            </a:r>
            <a:r>
              <a:rPr lang="en-US" altLang="en-US" i="1" dirty="0"/>
              <a:t>x</a:t>
            </a:r>
            <a:r>
              <a:rPr lang="en-US" altLang="en-US" dirty="0"/>
              <a:t>-coordinate is substituted for </a:t>
            </a:r>
            <a:r>
              <a:rPr lang="en-US" altLang="en-US" i="1" dirty="0"/>
              <a:t>x</a:t>
            </a:r>
            <a:r>
              <a:rPr lang="en-US" altLang="en-US" dirty="0"/>
              <a:t> and the </a:t>
            </a:r>
            <a:r>
              <a:rPr lang="en-US" altLang="en-US" i="1" dirty="0"/>
              <a:t>y</a:t>
            </a:r>
            <a:r>
              <a:rPr lang="en-US" altLang="en-US" dirty="0"/>
              <a:t> coordinate is substituted for </a:t>
            </a:r>
            <a:r>
              <a:rPr lang="en-US" altLang="en-US" i="1" dirty="0"/>
              <a:t>y</a:t>
            </a:r>
            <a:r>
              <a:rPr lang="en-US" altLang="en-US" dirty="0"/>
              <a:t> in the equation, we obtain a true statement.</a:t>
            </a:r>
          </a:p>
          <a:p>
            <a:pPr>
              <a:buSzPct val="125000"/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b="1" i="1" dirty="0"/>
              <a:t>graph of an equation in two variables</a:t>
            </a:r>
            <a:r>
              <a:rPr lang="en-US" altLang="en-US" dirty="0"/>
              <a:t> is the set of all points whose coordinates satisfy the equation.</a:t>
            </a:r>
            <a:endParaRPr lang="en-US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29052F1-8615-4675-9C56-18D424C588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95227"/>
            <a:ext cx="8077200" cy="1752600"/>
          </a:xfrm>
        </p:spPr>
        <p:txBody>
          <a:bodyPr/>
          <a:lstStyle/>
          <a:p>
            <a:pPr marL="0" indent="0">
              <a:buSzPct val="125000"/>
              <a:buFontTx/>
              <a:buNone/>
            </a:pPr>
            <a:r>
              <a:rPr lang="en-US" altLang="en-US" sz="2400" dirty="0"/>
              <a:t>Graph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4 – 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. Select integers for </a:t>
            </a:r>
            <a:r>
              <a:rPr lang="en-US" altLang="en-US" sz="2400" i="1" dirty="0"/>
              <a:t>x</a:t>
            </a:r>
            <a:r>
              <a:rPr lang="en-US" altLang="en-US" sz="2400" dirty="0"/>
              <a:t>, starting with </a:t>
            </a:r>
            <a:r>
              <a:rPr lang="en-US" altLang="en-US" sz="2400" dirty="0">
                <a:cs typeface="Times New Roman" panose="02020603050405020304" pitchFamily="18" charset="0"/>
              </a:rPr>
              <a:t>−</a:t>
            </a:r>
            <a:r>
              <a:rPr lang="en-US" altLang="en-US" sz="2400" dirty="0"/>
              <a:t>3 and ending with 3.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indent="0">
              <a:buSzPct val="125000"/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Solution </a:t>
            </a:r>
            <a:r>
              <a:rPr lang="en-US" altLang="en-US" sz="2400" dirty="0">
                <a:cs typeface="Arial" panose="020B0604020202020204" pitchFamily="34" charset="0"/>
              </a:rPr>
              <a:t>For each value of 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, we find the corresponding value for 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B837DA2-3E47-4CFE-85D3-7D22A47CC9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7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Graphing an Equation Using the Point-Plotting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5339CF-45D2-4075-B71E-574CD4AA41D6}"/>
                  </a:ext>
                </a:extLst>
              </p:cNvPr>
              <p:cNvSpPr txBox="1"/>
              <p:nvPr/>
            </p:nvSpPr>
            <p:spPr>
              <a:xfrm>
                <a:off x="53814" y="3015146"/>
                <a:ext cx="1996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5339CF-45D2-4075-B71E-574CD4AA4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4" y="3015146"/>
                <a:ext cx="1996124" cy="369332"/>
              </a:xfrm>
              <a:prstGeom prst="rect">
                <a:avLst/>
              </a:prstGeom>
              <a:blipFill>
                <a:blip r:embed="rId3"/>
                <a:stretch>
                  <a:fillRect l="-3058" r="-61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61F562-B8F9-4843-919C-6E8D64502DB8}"/>
                  </a:ext>
                </a:extLst>
              </p:cNvPr>
              <p:cNvSpPr txBox="1"/>
              <p:nvPr/>
            </p:nvSpPr>
            <p:spPr>
              <a:xfrm>
                <a:off x="2828914" y="3015146"/>
                <a:ext cx="1996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61F562-B8F9-4843-919C-6E8D6450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14" y="3015146"/>
                <a:ext cx="1996124" cy="369332"/>
              </a:xfrm>
              <a:prstGeom prst="rect">
                <a:avLst/>
              </a:prstGeom>
              <a:blipFill>
                <a:blip r:embed="rId4"/>
                <a:stretch>
                  <a:fillRect l="-3049" r="-30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34D586-D17C-49FD-B3CE-5483C583B84F}"/>
                  </a:ext>
                </a:extLst>
              </p:cNvPr>
              <p:cNvSpPr txBox="1"/>
              <p:nvPr/>
            </p:nvSpPr>
            <p:spPr>
              <a:xfrm>
                <a:off x="6057585" y="2947827"/>
                <a:ext cx="1996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34D586-D17C-49FD-B3CE-5483C583B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85" y="2947827"/>
                <a:ext cx="1996124" cy="369332"/>
              </a:xfrm>
              <a:prstGeom prst="rect">
                <a:avLst/>
              </a:prstGeom>
              <a:blipFill>
                <a:blip r:embed="rId5"/>
                <a:stretch>
                  <a:fillRect l="-3058" r="-61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F4884D-ED44-4445-B72B-5591A67697C0}"/>
                  </a:ext>
                </a:extLst>
              </p:cNvPr>
              <p:cNvSpPr txBox="1"/>
              <p:nvPr/>
            </p:nvSpPr>
            <p:spPr>
              <a:xfrm>
                <a:off x="53814" y="4735958"/>
                <a:ext cx="1766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F4884D-ED44-4445-B72B-5591A6769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4" y="4735958"/>
                <a:ext cx="1766894" cy="369332"/>
              </a:xfrm>
              <a:prstGeom prst="rect">
                <a:avLst/>
              </a:prstGeom>
              <a:blipFill>
                <a:blip r:embed="rId6"/>
                <a:stretch>
                  <a:fillRect l="-3448" r="-6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AF4C6B-0C5B-4B6D-958B-EC75AD638F0F}"/>
                  </a:ext>
                </a:extLst>
              </p:cNvPr>
              <p:cNvSpPr txBox="1"/>
              <p:nvPr/>
            </p:nvSpPr>
            <p:spPr>
              <a:xfrm>
                <a:off x="2229560" y="4735958"/>
                <a:ext cx="1766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AF4C6B-0C5B-4B6D-958B-EC75AD63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60" y="4735958"/>
                <a:ext cx="1766894" cy="369332"/>
              </a:xfrm>
              <a:prstGeom prst="rect">
                <a:avLst/>
              </a:prstGeom>
              <a:blipFill>
                <a:blip r:embed="rId7"/>
                <a:stretch>
                  <a:fillRect l="-3448" r="-6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7ED8EC-02B3-4824-9CA1-9D341FE1B120}"/>
                  </a:ext>
                </a:extLst>
              </p:cNvPr>
              <p:cNvSpPr txBox="1"/>
              <p:nvPr/>
            </p:nvSpPr>
            <p:spPr>
              <a:xfrm>
                <a:off x="4576281" y="4735958"/>
                <a:ext cx="1766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7ED8EC-02B3-4824-9CA1-9D341FE1B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81" y="4735958"/>
                <a:ext cx="1766894" cy="369332"/>
              </a:xfrm>
              <a:prstGeom prst="rect">
                <a:avLst/>
              </a:prstGeom>
              <a:blipFill>
                <a:blip r:embed="rId8"/>
                <a:stretch>
                  <a:fillRect l="-3448" r="-6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F8A408-6785-4114-B37A-A948D88AD90A}"/>
                  </a:ext>
                </a:extLst>
              </p:cNvPr>
              <p:cNvSpPr txBox="1"/>
              <p:nvPr/>
            </p:nvSpPr>
            <p:spPr>
              <a:xfrm>
                <a:off x="6924232" y="4700427"/>
                <a:ext cx="1996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F8A408-6785-4114-B37A-A948D88AD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32" y="4700427"/>
                <a:ext cx="1996124" cy="369332"/>
              </a:xfrm>
              <a:prstGeom prst="rect">
                <a:avLst/>
              </a:prstGeom>
              <a:blipFill>
                <a:blip r:embed="rId9"/>
                <a:stretch>
                  <a:fillRect l="-3058" r="-61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FA1CF0-49E0-4B95-A257-1B9D8E9A5362}"/>
                  </a:ext>
                </a:extLst>
              </p:cNvPr>
              <p:cNvSpPr txBox="1"/>
              <p:nvPr/>
            </p:nvSpPr>
            <p:spPr>
              <a:xfrm>
                <a:off x="72187" y="3506220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=4−9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FA1CF0-49E0-4B95-A257-1B9D8E9A5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" y="3506220"/>
                <a:ext cx="1367810" cy="369332"/>
              </a:xfrm>
              <a:prstGeom prst="rect">
                <a:avLst/>
              </a:prstGeom>
              <a:blipFill>
                <a:blip r:embed="rId10"/>
                <a:stretch>
                  <a:fillRect l="-4464" r="-446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BA6CAC-C3CD-447E-80A4-BFBCB03A9A12}"/>
                  </a:ext>
                </a:extLst>
              </p:cNvPr>
              <p:cNvSpPr txBox="1"/>
              <p:nvPr/>
            </p:nvSpPr>
            <p:spPr>
              <a:xfrm>
                <a:off x="2834051" y="3482301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=4−4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BA6CAC-C3CD-447E-80A4-BFBCB03A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51" y="3482301"/>
                <a:ext cx="1367810" cy="369332"/>
              </a:xfrm>
              <a:prstGeom prst="rect">
                <a:avLst/>
              </a:prstGeom>
              <a:blipFill>
                <a:blip r:embed="rId11"/>
                <a:stretch>
                  <a:fillRect l="-4464" r="-446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6E4A77-173E-4DAA-B5AF-8DD4BE5EFA4E}"/>
                  </a:ext>
                </a:extLst>
              </p:cNvPr>
              <p:cNvSpPr txBox="1"/>
              <p:nvPr/>
            </p:nvSpPr>
            <p:spPr>
              <a:xfrm>
                <a:off x="6082414" y="3443345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6E4A77-173E-4DAA-B5AF-8DD4BE5E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414" y="3443345"/>
                <a:ext cx="1367810" cy="369332"/>
              </a:xfrm>
              <a:prstGeom prst="rect">
                <a:avLst/>
              </a:prstGeom>
              <a:blipFill>
                <a:blip r:embed="rId12"/>
                <a:stretch>
                  <a:fillRect l="-4464" r="-44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CF4A4-1677-438F-87B9-FDE4EE062407}"/>
                  </a:ext>
                </a:extLst>
              </p:cNvPr>
              <p:cNvSpPr txBox="1"/>
              <p:nvPr/>
            </p:nvSpPr>
            <p:spPr>
              <a:xfrm>
                <a:off x="71331" y="5293441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CF4A4-1677-438F-87B9-FDE4EE06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" y="5293441"/>
                <a:ext cx="1367810" cy="369332"/>
              </a:xfrm>
              <a:prstGeom prst="rect">
                <a:avLst/>
              </a:prstGeom>
              <a:blipFill>
                <a:blip r:embed="rId13"/>
                <a:stretch>
                  <a:fillRect l="-4464" r="-446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73C74-4892-4421-8D8C-AE4362718F54}"/>
                  </a:ext>
                </a:extLst>
              </p:cNvPr>
              <p:cNvSpPr txBox="1"/>
              <p:nvPr/>
            </p:nvSpPr>
            <p:spPr>
              <a:xfrm>
                <a:off x="2229560" y="5293441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73C74-4892-4421-8D8C-AE436271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60" y="5293441"/>
                <a:ext cx="1367810" cy="369332"/>
              </a:xfrm>
              <a:prstGeom prst="rect">
                <a:avLst/>
              </a:prstGeom>
              <a:blipFill>
                <a:blip r:embed="rId14"/>
                <a:stretch>
                  <a:fillRect l="-4464" r="-446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158F93-D5A3-4233-986A-4A3FDCF161E3}"/>
                  </a:ext>
                </a:extLst>
              </p:cNvPr>
              <p:cNvSpPr txBox="1"/>
              <p:nvPr/>
            </p:nvSpPr>
            <p:spPr>
              <a:xfrm>
                <a:off x="4497725" y="5210513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=4−4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158F93-D5A3-4233-986A-4A3FDCF1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25" y="5210513"/>
                <a:ext cx="1367810" cy="369332"/>
              </a:xfrm>
              <a:prstGeom prst="rect">
                <a:avLst/>
              </a:prstGeom>
              <a:blipFill>
                <a:blip r:embed="rId15"/>
                <a:stretch>
                  <a:fillRect l="-4464" r="-44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B2AE34-B0FF-45B7-9B30-1D1E7DCFDC9B}"/>
                  </a:ext>
                </a:extLst>
              </p:cNvPr>
              <p:cNvSpPr txBox="1"/>
              <p:nvPr/>
            </p:nvSpPr>
            <p:spPr>
              <a:xfrm>
                <a:off x="6924232" y="5210513"/>
                <a:ext cx="1367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=4−9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B2AE34-B0FF-45B7-9B30-1D1E7DCF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32" y="5210513"/>
                <a:ext cx="1367810" cy="369332"/>
              </a:xfrm>
              <a:prstGeom prst="rect">
                <a:avLst/>
              </a:prstGeom>
              <a:blipFill>
                <a:blip r:embed="rId16"/>
                <a:stretch>
                  <a:fillRect l="-4464" r="-44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08E917-6E18-4BD3-BEDC-B7324ADFF4BB}"/>
                  </a:ext>
                </a:extLst>
              </p:cNvPr>
              <p:cNvSpPr txBox="1"/>
              <p:nvPr/>
            </p:nvSpPr>
            <p:spPr>
              <a:xfrm>
                <a:off x="71331" y="3997294"/>
                <a:ext cx="1061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08E917-6E18-4BD3-BEDC-B7324ADF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" y="3997294"/>
                <a:ext cx="1061060" cy="369332"/>
              </a:xfrm>
              <a:prstGeom prst="rect">
                <a:avLst/>
              </a:prstGeom>
              <a:blipFill>
                <a:blip r:embed="rId17"/>
                <a:stretch>
                  <a:fillRect l="-5747" r="-632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CF466-0C8A-4521-BDDD-52C2F7ADDF35}"/>
                  </a:ext>
                </a:extLst>
              </p:cNvPr>
              <p:cNvSpPr txBox="1"/>
              <p:nvPr/>
            </p:nvSpPr>
            <p:spPr>
              <a:xfrm>
                <a:off x="6924232" y="5772843"/>
                <a:ext cx="1061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CF466-0C8A-4521-BDDD-52C2F7ADD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32" y="5772843"/>
                <a:ext cx="1061060" cy="369332"/>
              </a:xfrm>
              <a:prstGeom prst="rect">
                <a:avLst/>
              </a:prstGeom>
              <a:blipFill>
                <a:blip r:embed="rId18"/>
                <a:stretch>
                  <a:fillRect l="-5747" r="-632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19F837-B987-4B1B-AB23-A8CF19B44B97}"/>
                  </a:ext>
                </a:extLst>
              </p:cNvPr>
              <p:cNvSpPr txBox="1"/>
              <p:nvPr/>
            </p:nvSpPr>
            <p:spPr>
              <a:xfrm>
                <a:off x="2757955" y="3956085"/>
                <a:ext cx="83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19F837-B987-4B1B-AB23-A8CF19B4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55" y="3956085"/>
                <a:ext cx="831831" cy="369332"/>
              </a:xfrm>
              <a:prstGeom prst="rect">
                <a:avLst/>
              </a:prstGeom>
              <a:blipFill>
                <a:blip r:embed="rId19"/>
                <a:stretch>
                  <a:fillRect l="-8029" r="-729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B4931-13A5-4FA2-9B8C-67841A1354C4}"/>
                  </a:ext>
                </a:extLst>
              </p:cNvPr>
              <p:cNvSpPr txBox="1"/>
              <p:nvPr/>
            </p:nvSpPr>
            <p:spPr>
              <a:xfrm>
                <a:off x="6070172" y="3953431"/>
                <a:ext cx="83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B4931-13A5-4FA2-9B8C-67841A13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172" y="3953431"/>
                <a:ext cx="831831" cy="369332"/>
              </a:xfrm>
              <a:prstGeom prst="rect">
                <a:avLst/>
              </a:prstGeom>
              <a:blipFill>
                <a:blip r:embed="rId20"/>
                <a:stretch>
                  <a:fillRect l="-8088" r="-735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5D3AC-A70F-4205-BE22-44BC0369FFB1}"/>
                  </a:ext>
                </a:extLst>
              </p:cNvPr>
              <p:cNvSpPr txBox="1"/>
              <p:nvPr/>
            </p:nvSpPr>
            <p:spPr>
              <a:xfrm>
                <a:off x="71331" y="5800021"/>
                <a:ext cx="83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5D3AC-A70F-4205-BE22-44BC0369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" y="5800021"/>
                <a:ext cx="831831" cy="369332"/>
              </a:xfrm>
              <a:prstGeom prst="rect">
                <a:avLst/>
              </a:prstGeom>
              <a:blipFill>
                <a:blip r:embed="rId21"/>
                <a:stretch>
                  <a:fillRect l="-8088" r="-7353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42E45-EEEE-4E37-B23D-E2C4DB0942F7}"/>
                  </a:ext>
                </a:extLst>
              </p:cNvPr>
              <p:cNvSpPr txBox="1"/>
              <p:nvPr/>
            </p:nvSpPr>
            <p:spPr>
              <a:xfrm>
                <a:off x="2281176" y="5780191"/>
                <a:ext cx="83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42E45-EEEE-4E37-B23D-E2C4DB094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76" y="5780191"/>
                <a:ext cx="831831" cy="369332"/>
              </a:xfrm>
              <a:prstGeom prst="rect">
                <a:avLst/>
              </a:prstGeom>
              <a:blipFill>
                <a:blip r:embed="rId22"/>
                <a:stretch>
                  <a:fillRect l="-8029" r="-729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B7A2F6-D2E2-45BE-AE4E-19CEE0DA05F5}"/>
                  </a:ext>
                </a:extLst>
              </p:cNvPr>
              <p:cNvSpPr txBox="1"/>
              <p:nvPr/>
            </p:nvSpPr>
            <p:spPr>
              <a:xfrm>
                <a:off x="4522468" y="5772843"/>
                <a:ext cx="83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B7A2F6-D2E2-45BE-AE4E-19CEE0DA0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468" y="5772843"/>
                <a:ext cx="831831" cy="369332"/>
              </a:xfrm>
              <a:prstGeom prst="rect">
                <a:avLst/>
              </a:prstGeom>
              <a:blipFill>
                <a:blip r:embed="rId23"/>
                <a:stretch>
                  <a:fillRect l="-8088" r="-7353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DFF73CE-44EA-40A8-98D8-B1283E248E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305800" cy="144780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dirty="0"/>
              <a:t>	Now plot the seven points and join them with a smooth curve.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F0C36509-2F1A-43FD-9AC8-CE08A27DE3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2296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 continued</a:t>
            </a:r>
          </a:p>
        </p:txBody>
      </p:sp>
      <p:pic>
        <p:nvPicPr>
          <p:cNvPr id="20484" name="Picture 6" descr="284_Figure_05_04">
            <a:extLst>
              <a:ext uri="{FF2B5EF4-FFF2-40B4-BE49-F238E27FC236}">
                <a16:creationId xmlns:a16="http://schemas.microsoft.com/office/drawing/2014/main" id="{3FC50A0C-AC73-4D65-806A-E1595ECB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176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34B2DE3B-D3B0-49B1-9E7C-92402E51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89668"/>
              </p:ext>
            </p:extLst>
          </p:nvPr>
        </p:nvGraphicFramePr>
        <p:xfrm>
          <a:off x="1066800" y="2209800"/>
          <a:ext cx="14478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89460536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90166515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238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95659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1598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728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1031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56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816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6935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5" ma:contentTypeDescription="Create a new document." ma:contentTypeScope="" ma:versionID="41071b1a4efca0351afefd71546dea78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526bc17e5fb6d59b489070ac3e68a082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E0622-755E-4A41-B5A3-2C8FF4764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18FAC-F938-4D64-B498-282DD4020512}">
  <ds:schemaRefs>
    <ds:schemaRef ds:uri="http://schemas.microsoft.com/office/2006/metadata/properties"/>
    <ds:schemaRef ds:uri="http://schemas.microsoft.com/office/infopath/2007/PartnerControls"/>
    <ds:schemaRef ds:uri="6635ddec-091d-44f9-964c-f969512ac5d9"/>
  </ds:schemaRefs>
</ds:datastoreItem>
</file>

<file path=customXml/itemProps3.xml><?xml version="1.0" encoding="utf-8"?>
<ds:datastoreItem xmlns:ds="http://schemas.openxmlformats.org/officeDocument/2006/customXml" ds:itemID="{EC39E48D-5DBA-4D50-8365-E733E9C75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1408</Words>
  <Application>Microsoft Office PowerPoint</Application>
  <PresentationFormat>On-screen Show (4:3)</PresentationFormat>
  <Paragraphs>183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Cambria Math</vt:lpstr>
      <vt:lpstr>Times New Roman</vt:lpstr>
      <vt:lpstr>Wingdings</vt:lpstr>
      <vt:lpstr>Level</vt:lpstr>
      <vt:lpstr>PowerPoint Presentation</vt:lpstr>
      <vt:lpstr>5.1</vt:lpstr>
      <vt:lpstr>Targets</vt:lpstr>
      <vt:lpstr>Points and Ordered Pairs</vt:lpstr>
      <vt:lpstr>Points and Ordered Pairs</vt:lpstr>
      <vt:lpstr>Example 1: Plotting Points in the Rectangular Coordinate System</vt:lpstr>
      <vt:lpstr>Graphs of Equations</vt:lpstr>
      <vt:lpstr>Example 2: Graphing an Equation Using the Point-Plotting Method</vt:lpstr>
      <vt:lpstr>Example 2 continued</vt:lpstr>
      <vt:lpstr>Functions</vt:lpstr>
      <vt:lpstr>Example 6: Graphing Functions</vt:lpstr>
      <vt:lpstr>Example 6 continued</vt:lpstr>
      <vt:lpstr>Vertical Line Test</vt:lpstr>
      <vt:lpstr>Example 7: Using the Vertical Line Test</vt:lpstr>
      <vt:lpstr>Example 7 continued</vt:lpstr>
      <vt:lpstr>Example 8: Analyzing the Graph of a Function</vt:lpstr>
      <vt:lpstr>Example 8 continued</vt:lpstr>
      <vt:lpstr>Example 8 continued</vt:lpstr>
      <vt:lpstr>Example 8 continued</vt:lpstr>
      <vt:lpstr>Example 8 continued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Math For Your World  2e</dc:subject>
  <dc:creator>Blitzer</dc:creator>
  <cp:lastModifiedBy>Smith, Douglas</cp:lastModifiedBy>
  <cp:revision>370</cp:revision>
  <dcterms:created xsi:type="dcterms:W3CDTF">2003-12-09T18:30:59Z</dcterms:created>
  <dcterms:modified xsi:type="dcterms:W3CDTF">2020-10-16T19:48:30Z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